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2"/>
  </p:notesMasterIdLst>
  <p:sldIdLst>
    <p:sldId id="256" r:id="rId2"/>
    <p:sldId id="267" r:id="rId3"/>
    <p:sldId id="258" r:id="rId4"/>
    <p:sldId id="259" r:id="rId5"/>
    <p:sldId id="261" r:id="rId6"/>
    <p:sldId id="262" r:id="rId7"/>
    <p:sldId id="264" r:id="rId8"/>
    <p:sldId id="265" r:id="rId9"/>
    <p:sldId id="268" r:id="rId10"/>
    <p:sldId id="260"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Dosis" panose="020B0604020202020204" charset="0"/>
      <p:regular r:id="rId17"/>
      <p:bold r:id="rId18"/>
    </p:embeddedFont>
    <p:embeddedFont>
      <p:font typeface="Dosis ExtraLight" panose="020B0604020202020204" charset="0"/>
      <p:regular r:id="rId19"/>
      <p:bold r:id="rId20"/>
    </p:embeddedFont>
    <p:embeddedFont>
      <p:font typeface="Titillium Web Light"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A28EFD-C747-4B63-B342-DE6663AAD031}">
  <a:tblStyle styleId="{F5A28EFD-C747-4B63-B342-DE6663AAD03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74" autoAdjust="0"/>
    <p:restoredTop sz="94632" autoAdjust="0"/>
  </p:normalViewPr>
  <p:slideViewPr>
    <p:cSldViewPr snapToGrid="0">
      <p:cViewPr varScale="1">
        <p:scale>
          <a:sx n="84" d="100"/>
          <a:sy n="84" d="100"/>
        </p:scale>
        <p:origin x="1096" y="52"/>
      </p:cViewPr>
      <p:guideLst>
        <p:guide orient="horz" pos="1620"/>
        <p:guide pos="2880"/>
      </p:guideLst>
    </p:cSldViewPr>
  </p:slideViewPr>
  <p:outlineViewPr>
    <p:cViewPr>
      <p:scale>
        <a:sx n="33" d="100"/>
        <a:sy n="33" d="100"/>
      </p:scale>
      <p:origin x="0" y="-53"/>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B138F7-89F7-4A9B-B3F3-FFF0632EB84F}" type="doc">
      <dgm:prSet loTypeId="urn:microsoft.com/office/officeart/2005/8/layout/bList2" loCatId="list" qsTypeId="urn:microsoft.com/office/officeart/2005/8/quickstyle/simple1" qsCatId="simple" csTypeId="urn:microsoft.com/office/officeart/2005/8/colors/accent1_2" csCatId="accent1" phldr="1"/>
      <dgm:spPr/>
    </dgm:pt>
    <dgm:pt modelId="{5DD6153A-84C0-4994-B75F-1DE72341E3ED}">
      <dgm:prSet phldrT="[Text]"/>
      <dgm:spPr/>
      <dgm:t>
        <a:bodyPr/>
        <a:lstStyle/>
        <a:p>
          <a:pPr algn="ctr"/>
          <a:r>
            <a:rPr lang="en-IN" dirty="0"/>
            <a:t>1</a:t>
          </a:r>
        </a:p>
      </dgm:t>
    </dgm:pt>
    <dgm:pt modelId="{CFE002D3-AE0A-4A1A-9B89-AA40E3520ABD}" type="parTrans" cxnId="{8A0C1931-205A-47C9-AD30-FA0EA9DB5A67}">
      <dgm:prSet/>
      <dgm:spPr/>
      <dgm:t>
        <a:bodyPr/>
        <a:lstStyle/>
        <a:p>
          <a:endParaRPr lang="en-IN"/>
        </a:p>
      </dgm:t>
    </dgm:pt>
    <dgm:pt modelId="{6339E092-FA05-4435-B8BF-114D655F3DF5}" type="sibTrans" cxnId="{8A0C1931-205A-47C9-AD30-FA0EA9DB5A67}">
      <dgm:prSet/>
      <dgm:spPr/>
      <dgm:t>
        <a:bodyPr/>
        <a:lstStyle/>
        <a:p>
          <a:endParaRPr lang="en-IN"/>
        </a:p>
      </dgm:t>
    </dgm:pt>
    <dgm:pt modelId="{5EF10B15-0875-4F9F-9720-900497C069C5}">
      <dgm:prSet phldrT="[Text]"/>
      <dgm:spPr/>
      <dgm:t>
        <a:bodyPr/>
        <a:lstStyle/>
        <a:p>
          <a:pPr algn="ctr"/>
          <a:r>
            <a:rPr lang="en-IN" dirty="0"/>
            <a:t>2</a:t>
          </a:r>
        </a:p>
      </dgm:t>
    </dgm:pt>
    <dgm:pt modelId="{E3164744-1588-40D3-9544-77FCCE3E275B}" type="parTrans" cxnId="{73F7E01C-A73D-4A4F-BD55-16A7ED206BBA}">
      <dgm:prSet/>
      <dgm:spPr/>
      <dgm:t>
        <a:bodyPr/>
        <a:lstStyle/>
        <a:p>
          <a:endParaRPr lang="en-IN"/>
        </a:p>
      </dgm:t>
    </dgm:pt>
    <dgm:pt modelId="{12A19ADB-1D0E-481D-80F4-8D53901D6730}" type="sibTrans" cxnId="{73F7E01C-A73D-4A4F-BD55-16A7ED206BBA}">
      <dgm:prSet/>
      <dgm:spPr/>
      <dgm:t>
        <a:bodyPr/>
        <a:lstStyle/>
        <a:p>
          <a:endParaRPr lang="en-IN"/>
        </a:p>
      </dgm:t>
    </dgm:pt>
    <dgm:pt modelId="{8F418BF3-7F54-4DF0-B123-7AC674ADBE3C}">
      <dgm:prSet phldrT="[Text]"/>
      <dgm:spPr/>
      <dgm:t>
        <a:bodyPr/>
        <a:lstStyle/>
        <a:p>
          <a:pPr algn="ctr"/>
          <a:r>
            <a:rPr lang="en-IN" dirty="0"/>
            <a:t>3</a:t>
          </a:r>
        </a:p>
      </dgm:t>
    </dgm:pt>
    <dgm:pt modelId="{A7159908-EEB4-415D-938D-85EB32C698D5}" type="parTrans" cxnId="{FDF2AC70-5B66-4274-A66E-B0E91C56A392}">
      <dgm:prSet/>
      <dgm:spPr/>
      <dgm:t>
        <a:bodyPr/>
        <a:lstStyle/>
        <a:p>
          <a:endParaRPr lang="en-IN"/>
        </a:p>
      </dgm:t>
    </dgm:pt>
    <dgm:pt modelId="{903A74B6-1F07-4E07-8CEB-9397F6DB71F1}" type="sibTrans" cxnId="{FDF2AC70-5B66-4274-A66E-B0E91C56A392}">
      <dgm:prSet/>
      <dgm:spPr/>
      <dgm:t>
        <a:bodyPr/>
        <a:lstStyle/>
        <a:p>
          <a:endParaRPr lang="en-IN"/>
        </a:p>
      </dgm:t>
    </dgm:pt>
    <dgm:pt modelId="{5CD51E06-BB22-49C4-B141-4E7DAD0E321C}" type="pres">
      <dgm:prSet presAssocID="{E3B138F7-89F7-4A9B-B3F3-FFF0632EB84F}" presName="diagram" presStyleCnt="0">
        <dgm:presLayoutVars>
          <dgm:dir/>
          <dgm:animLvl val="lvl"/>
          <dgm:resizeHandles val="exact"/>
        </dgm:presLayoutVars>
      </dgm:prSet>
      <dgm:spPr/>
    </dgm:pt>
    <dgm:pt modelId="{219199B4-6016-4226-B7E2-0689D7D13DB6}" type="pres">
      <dgm:prSet presAssocID="{5DD6153A-84C0-4994-B75F-1DE72341E3ED}" presName="compNode" presStyleCnt="0"/>
      <dgm:spPr/>
    </dgm:pt>
    <dgm:pt modelId="{1308F041-4A40-48E7-816D-CFB702AD9C1F}" type="pres">
      <dgm:prSet presAssocID="{5DD6153A-84C0-4994-B75F-1DE72341E3ED}" presName="childRect" presStyleLbl="bgAcc1" presStyleIdx="0" presStyleCnt="3">
        <dgm:presLayoutVars>
          <dgm:bulletEnabled val="1"/>
        </dgm:presLayoutVars>
      </dgm:prSet>
      <dgm:spPr/>
    </dgm:pt>
    <dgm:pt modelId="{8E37FAA0-E9A0-4920-B76B-FBB12FC4505B}" type="pres">
      <dgm:prSet presAssocID="{5DD6153A-84C0-4994-B75F-1DE72341E3ED}" presName="parentText" presStyleLbl="node1" presStyleIdx="0" presStyleCnt="0">
        <dgm:presLayoutVars>
          <dgm:chMax val="0"/>
          <dgm:bulletEnabled val="1"/>
        </dgm:presLayoutVars>
      </dgm:prSet>
      <dgm:spPr/>
    </dgm:pt>
    <dgm:pt modelId="{2C154859-A7DA-43B7-A77C-4257B533C724}" type="pres">
      <dgm:prSet presAssocID="{5DD6153A-84C0-4994-B75F-1DE72341E3ED}" presName="parentRect" presStyleLbl="alignNode1" presStyleIdx="0" presStyleCnt="3"/>
      <dgm:spPr/>
    </dgm:pt>
    <dgm:pt modelId="{A8779B01-F850-413B-83D3-F5A3DEC217CC}" type="pres">
      <dgm:prSet presAssocID="{5DD6153A-84C0-4994-B75F-1DE72341E3ED}" presName="adorn" presStyleLbl="fgAccFollowNode1" presStyleIdx="0" presStyleCnt="3"/>
      <dgm:spPr/>
    </dgm:pt>
    <dgm:pt modelId="{A466596B-27EC-48A4-BAA6-ECBB542EDC8F}" type="pres">
      <dgm:prSet presAssocID="{6339E092-FA05-4435-B8BF-114D655F3DF5}" presName="sibTrans" presStyleLbl="sibTrans2D1" presStyleIdx="0" presStyleCnt="0"/>
      <dgm:spPr/>
    </dgm:pt>
    <dgm:pt modelId="{112041E1-6DEA-41D7-AC21-97A9BA627A17}" type="pres">
      <dgm:prSet presAssocID="{5EF10B15-0875-4F9F-9720-900497C069C5}" presName="compNode" presStyleCnt="0"/>
      <dgm:spPr/>
    </dgm:pt>
    <dgm:pt modelId="{26115AE6-4099-41A0-87BA-8B6BE81332DC}" type="pres">
      <dgm:prSet presAssocID="{5EF10B15-0875-4F9F-9720-900497C069C5}" presName="childRect" presStyleLbl="bgAcc1" presStyleIdx="1" presStyleCnt="3">
        <dgm:presLayoutVars>
          <dgm:bulletEnabled val="1"/>
        </dgm:presLayoutVars>
      </dgm:prSet>
      <dgm:spPr/>
    </dgm:pt>
    <dgm:pt modelId="{2278B525-2CBB-46C5-A45B-6154F3D74DFF}" type="pres">
      <dgm:prSet presAssocID="{5EF10B15-0875-4F9F-9720-900497C069C5}" presName="parentText" presStyleLbl="node1" presStyleIdx="0" presStyleCnt="0">
        <dgm:presLayoutVars>
          <dgm:chMax val="0"/>
          <dgm:bulletEnabled val="1"/>
        </dgm:presLayoutVars>
      </dgm:prSet>
      <dgm:spPr/>
    </dgm:pt>
    <dgm:pt modelId="{C8E6FB1B-206A-43B5-8775-01B00F8BB4B5}" type="pres">
      <dgm:prSet presAssocID="{5EF10B15-0875-4F9F-9720-900497C069C5}" presName="parentRect" presStyleLbl="alignNode1" presStyleIdx="1" presStyleCnt="3"/>
      <dgm:spPr/>
    </dgm:pt>
    <dgm:pt modelId="{3479F2E7-D31E-4108-B143-628E6FB480FD}" type="pres">
      <dgm:prSet presAssocID="{5EF10B15-0875-4F9F-9720-900497C069C5}" presName="adorn" presStyleLbl="fgAccFollowNode1" presStyleIdx="1" presStyleCnt="3"/>
      <dgm:spPr/>
    </dgm:pt>
    <dgm:pt modelId="{3F983125-92AB-4705-BAEB-9BBADF12E67D}" type="pres">
      <dgm:prSet presAssocID="{12A19ADB-1D0E-481D-80F4-8D53901D6730}" presName="sibTrans" presStyleLbl="sibTrans2D1" presStyleIdx="0" presStyleCnt="0"/>
      <dgm:spPr/>
    </dgm:pt>
    <dgm:pt modelId="{DB9AA117-8C18-4A78-9583-CD30741F27E9}" type="pres">
      <dgm:prSet presAssocID="{8F418BF3-7F54-4DF0-B123-7AC674ADBE3C}" presName="compNode" presStyleCnt="0"/>
      <dgm:spPr/>
    </dgm:pt>
    <dgm:pt modelId="{D9D68BE1-CFCE-4301-9736-C10C6C550D6D}" type="pres">
      <dgm:prSet presAssocID="{8F418BF3-7F54-4DF0-B123-7AC674ADBE3C}" presName="childRect" presStyleLbl="bgAcc1" presStyleIdx="2" presStyleCnt="3">
        <dgm:presLayoutVars>
          <dgm:bulletEnabled val="1"/>
        </dgm:presLayoutVars>
      </dgm:prSet>
      <dgm:spPr/>
    </dgm:pt>
    <dgm:pt modelId="{75E4F63A-0B2E-43C9-989D-F7B570D22A16}" type="pres">
      <dgm:prSet presAssocID="{8F418BF3-7F54-4DF0-B123-7AC674ADBE3C}" presName="parentText" presStyleLbl="node1" presStyleIdx="0" presStyleCnt="0">
        <dgm:presLayoutVars>
          <dgm:chMax val="0"/>
          <dgm:bulletEnabled val="1"/>
        </dgm:presLayoutVars>
      </dgm:prSet>
      <dgm:spPr/>
    </dgm:pt>
    <dgm:pt modelId="{18305072-592D-42DC-BBAC-51959EB9C5AB}" type="pres">
      <dgm:prSet presAssocID="{8F418BF3-7F54-4DF0-B123-7AC674ADBE3C}" presName="parentRect" presStyleLbl="alignNode1" presStyleIdx="2" presStyleCnt="3"/>
      <dgm:spPr/>
    </dgm:pt>
    <dgm:pt modelId="{DE3039AF-F6C2-4855-94AD-31DC23910EE7}" type="pres">
      <dgm:prSet presAssocID="{8F418BF3-7F54-4DF0-B123-7AC674ADBE3C}" presName="adorn" presStyleLbl="fgAccFollowNode1" presStyleIdx="2" presStyleCnt="3"/>
      <dgm:spPr/>
    </dgm:pt>
  </dgm:ptLst>
  <dgm:cxnLst>
    <dgm:cxn modelId="{42AB8118-93F1-46C6-B2A7-BDCA768B0F7A}" type="presOf" srcId="{5DD6153A-84C0-4994-B75F-1DE72341E3ED}" destId="{8E37FAA0-E9A0-4920-B76B-FBB12FC4505B}" srcOrd="0" destOrd="0" presId="urn:microsoft.com/office/officeart/2005/8/layout/bList2"/>
    <dgm:cxn modelId="{73F7E01C-A73D-4A4F-BD55-16A7ED206BBA}" srcId="{E3B138F7-89F7-4A9B-B3F3-FFF0632EB84F}" destId="{5EF10B15-0875-4F9F-9720-900497C069C5}" srcOrd="1" destOrd="0" parTransId="{E3164744-1588-40D3-9544-77FCCE3E275B}" sibTransId="{12A19ADB-1D0E-481D-80F4-8D53901D6730}"/>
    <dgm:cxn modelId="{8A0C1931-205A-47C9-AD30-FA0EA9DB5A67}" srcId="{E3B138F7-89F7-4A9B-B3F3-FFF0632EB84F}" destId="{5DD6153A-84C0-4994-B75F-1DE72341E3ED}" srcOrd="0" destOrd="0" parTransId="{CFE002D3-AE0A-4A1A-9B89-AA40E3520ABD}" sibTransId="{6339E092-FA05-4435-B8BF-114D655F3DF5}"/>
    <dgm:cxn modelId="{FE945733-559A-4ECF-8662-B49DF71910D5}" type="presOf" srcId="{5EF10B15-0875-4F9F-9720-900497C069C5}" destId="{2278B525-2CBB-46C5-A45B-6154F3D74DFF}" srcOrd="0" destOrd="0" presId="urn:microsoft.com/office/officeart/2005/8/layout/bList2"/>
    <dgm:cxn modelId="{F66AD133-7199-4123-805A-BAD3C7A88738}" type="presOf" srcId="{5DD6153A-84C0-4994-B75F-1DE72341E3ED}" destId="{2C154859-A7DA-43B7-A77C-4257B533C724}" srcOrd="1" destOrd="0" presId="urn:microsoft.com/office/officeart/2005/8/layout/bList2"/>
    <dgm:cxn modelId="{D5B6C03C-D555-44EC-9966-B06C35780FFE}" type="presOf" srcId="{6339E092-FA05-4435-B8BF-114D655F3DF5}" destId="{A466596B-27EC-48A4-BAA6-ECBB542EDC8F}" srcOrd="0" destOrd="0" presId="urn:microsoft.com/office/officeart/2005/8/layout/bList2"/>
    <dgm:cxn modelId="{461D1944-B6FA-4088-80CD-29162ECE2D5C}" type="presOf" srcId="{12A19ADB-1D0E-481D-80F4-8D53901D6730}" destId="{3F983125-92AB-4705-BAEB-9BBADF12E67D}" srcOrd="0" destOrd="0" presId="urn:microsoft.com/office/officeart/2005/8/layout/bList2"/>
    <dgm:cxn modelId="{4C184A67-BDF2-41A8-A122-CAF4F6443462}" type="presOf" srcId="{5EF10B15-0875-4F9F-9720-900497C069C5}" destId="{C8E6FB1B-206A-43B5-8775-01B00F8BB4B5}" srcOrd="1" destOrd="0" presId="urn:microsoft.com/office/officeart/2005/8/layout/bList2"/>
    <dgm:cxn modelId="{88F3C94A-B4C2-4BF4-8574-B357220D42FE}" type="presOf" srcId="{E3B138F7-89F7-4A9B-B3F3-FFF0632EB84F}" destId="{5CD51E06-BB22-49C4-B141-4E7DAD0E321C}" srcOrd="0" destOrd="0" presId="urn:microsoft.com/office/officeart/2005/8/layout/bList2"/>
    <dgm:cxn modelId="{AA47676D-271C-4A56-B2ED-5515E5F55E9F}" type="presOf" srcId="{8F418BF3-7F54-4DF0-B123-7AC674ADBE3C}" destId="{18305072-592D-42DC-BBAC-51959EB9C5AB}" srcOrd="1" destOrd="0" presId="urn:microsoft.com/office/officeart/2005/8/layout/bList2"/>
    <dgm:cxn modelId="{FDF2AC70-5B66-4274-A66E-B0E91C56A392}" srcId="{E3B138F7-89F7-4A9B-B3F3-FFF0632EB84F}" destId="{8F418BF3-7F54-4DF0-B123-7AC674ADBE3C}" srcOrd="2" destOrd="0" parTransId="{A7159908-EEB4-415D-938D-85EB32C698D5}" sibTransId="{903A74B6-1F07-4E07-8CEB-9397F6DB71F1}"/>
    <dgm:cxn modelId="{E82EDDF9-B6B3-4B6D-B789-821C65BBBF54}" type="presOf" srcId="{8F418BF3-7F54-4DF0-B123-7AC674ADBE3C}" destId="{75E4F63A-0B2E-43C9-989D-F7B570D22A16}" srcOrd="0" destOrd="0" presId="urn:microsoft.com/office/officeart/2005/8/layout/bList2"/>
    <dgm:cxn modelId="{4E1F0609-3C23-4863-8451-8C3607C20F60}" type="presParOf" srcId="{5CD51E06-BB22-49C4-B141-4E7DAD0E321C}" destId="{219199B4-6016-4226-B7E2-0689D7D13DB6}" srcOrd="0" destOrd="0" presId="urn:microsoft.com/office/officeart/2005/8/layout/bList2"/>
    <dgm:cxn modelId="{AA2FFB1B-298A-4F3F-AC31-83950F4A206C}" type="presParOf" srcId="{219199B4-6016-4226-B7E2-0689D7D13DB6}" destId="{1308F041-4A40-48E7-816D-CFB702AD9C1F}" srcOrd="0" destOrd="0" presId="urn:microsoft.com/office/officeart/2005/8/layout/bList2"/>
    <dgm:cxn modelId="{DFF007B6-34AB-44C5-B9B8-ED29D9C4633F}" type="presParOf" srcId="{219199B4-6016-4226-B7E2-0689D7D13DB6}" destId="{8E37FAA0-E9A0-4920-B76B-FBB12FC4505B}" srcOrd="1" destOrd="0" presId="urn:microsoft.com/office/officeart/2005/8/layout/bList2"/>
    <dgm:cxn modelId="{9EEC44A7-E03E-429C-B106-30EDECF982ED}" type="presParOf" srcId="{219199B4-6016-4226-B7E2-0689D7D13DB6}" destId="{2C154859-A7DA-43B7-A77C-4257B533C724}" srcOrd="2" destOrd="0" presId="urn:microsoft.com/office/officeart/2005/8/layout/bList2"/>
    <dgm:cxn modelId="{B3D570C0-7ED5-4E88-A600-87968B280043}" type="presParOf" srcId="{219199B4-6016-4226-B7E2-0689D7D13DB6}" destId="{A8779B01-F850-413B-83D3-F5A3DEC217CC}" srcOrd="3" destOrd="0" presId="urn:microsoft.com/office/officeart/2005/8/layout/bList2"/>
    <dgm:cxn modelId="{3808A5BE-8BB8-4207-9E99-D52B4999BC4C}" type="presParOf" srcId="{5CD51E06-BB22-49C4-B141-4E7DAD0E321C}" destId="{A466596B-27EC-48A4-BAA6-ECBB542EDC8F}" srcOrd="1" destOrd="0" presId="urn:microsoft.com/office/officeart/2005/8/layout/bList2"/>
    <dgm:cxn modelId="{314E9ADB-68CF-42F8-AE09-8D5A075F1350}" type="presParOf" srcId="{5CD51E06-BB22-49C4-B141-4E7DAD0E321C}" destId="{112041E1-6DEA-41D7-AC21-97A9BA627A17}" srcOrd="2" destOrd="0" presId="urn:microsoft.com/office/officeart/2005/8/layout/bList2"/>
    <dgm:cxn modelId="{C5AB99FB-94B3-4C31-87EE-0353DBA85EB2}" type="presParOf" srcId="{112041E1-6DEA-41D7-AC21-97A9BA627A17}" destId="{26115AE6-4099-41A0-87BA-8B6BE81332DC}" srcOrd="0" destOrd="0" presId="urn:microsoft.com/office/officeart/2005/8/layout/bList2"/>
    <dgm:cxn modelId="{BB72789D-50CD-4884-9EC3-2274AE172264}" type="presParOf" srcId="{112041E1-6DEA-41D7-AC21-97A9BA627A17}" destId="{2278B525-2CBB-46C5-A45B-6154F3D74DFF}" srcOrd="1" destOrd="0" presId="urn:microsoft.com/office/officeart/2005/8/layout/bList2"/>
    <dgm:cxn modelId="{37AD1B88-F272-4442-B62A-E170D011F12B}" type="presParOf" srcId="{112041E1-6DEA-41D7-AC21-97A9BA627A17}" destId="{C8E6FB1B-206A-43B5-8775-01B00F8BB4B5}" srcOrd="2" destOrd="0" presId="urn:microsoft.com/office/officeart/2005/8/layout/bList2"/>
    <dgm:cxn modelId="{E55122C5-54A7-435A-A1E7-1E5AE93DAA8D}" type="presParOf" srcId="{112041E1-6DEA-41D7-AC21-97A9BA627A17}" destId="{3479F2E7-D31E-4108-B143-628E6FB480FD}" srcOrd="3" destOrd="0" presId="urn:microsoft.com/office/officeart/2005/8/layout/bList2"/>
    <dgm:cxn modelId="{06629584-C9C2-46C3-BA43-7F220278132A}" type="presParOf" srcId="{5CD51E06-BB22-49C4-B141-4E7DAD0E321C}" destId="{3F983125-92AB-4705-BAEB-9BBADF12E67D}" srcOrd="3" destOrd="0" presId="urn:microsoft.com/office/officeart/2005/8/layout/bList2"/>
    <dgm:cxn modelId="{6FA25653-48FC-4B65-9BC0-1F13F954EB1B}" type="presParOf" srcId="{5CD51E06-BB22-49C4-B141-4E7DAD0E321C}" destId="{DB9AA117-8C18-4A78-9583-CD30741F27E9}" srcOrd="4" destOrd="0" presId="urn:microsoft.com/office/officeart/2005/8/layout/bList2"/>
    <dgm:cxn modelId="{E010D83F-B89F-4A29-9EC2-09AB1F944ADB}" type="presParOf" srcId="{DB9AA117-8C18-4A78-9583-CD30741F27E9}" destId="{D9D68BE1-CFCE-4301-9736-C10C6C550D6D}" srcOrd="0" destOrd="0" presId="urn:microsoft.com/office/officeart/2005/8/layout/bList2"/>
    <dgm:cxn modelId="{A9980A9E-9CFD-4F5F-AB53-10C4B4F6C90C}" type="presParOf" srcId="{DB9AA117-8C18-4A78-9583-CD30741F27E9}" destId="{75E4F63A-0B2E-43C9-989D-F7B570D22A16}" srcOrd="1" destOrd="0" presId="urn:microsoft.com/office/officeart/2005/8/layout/bList2"/>
    <dgm:cxn modelId="{5522081A-5564-4423-9B85-B70584CB1781}" type="presParOf" srcId="{DB9AA117-8C18-4A78-9583-CD30741F27E9}" destId="{18305072-592D-42DC-BBAC-51959EB9C5AB}" srcOrd="2" destOrd="0" presId="urn:microsoft.com/office/officeart/2005/8/layout/bList2"/>
    <dgm:cxn modelId="{959CDC76-E45F-48CA-8214-40ED5223B2B2}" type="presParOf" srcId="{DB9AA117-8C18-4A78-9583-CD30741F27E9}" destId="{DE3039AF-F6C2-4855-94AD-31DC23910EE7}"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08F041-4A40-48E7-816D-CFB702AD9C1F}">
      <dsp:nvSpPr>
        <dsp:cNvPr id="0" name=""/>
        <dsp:cNvSpPr/>
      </dsp:nvSpPr>
      <dsp:spPr>
        <a:xfrm>
          <a:off x="4120" y="1011016"/>
          <a:ext cx="1779546" cy="132839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154859-A7DA-43B7-A77C-4257B533C724}">
      <dsp:nvSpPr>
        <dsp:cNvPr id="0" name=""/>
        <dsp:cNvSpPr/>
      </dsp:nvSpPr>
      <dsp:spPr>
        <a:xfrm>
          <a:off x="4120" y="2339410"/>
          <a:ext cx="1779546" cy="5712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0" rIns="54610" bIns="0" numCol="1" spcCol="1270" anchor="ctr" anchorCtr="0">
          <a:noAutofit/>
        </a:bodyPr>
        <a:lstStyle/>
        <a:p>
          <a:pPr marL="0" lvl="0" indent="0" algn="ctr" defTabSz="1911350">
            <a:lnSpc>
              <a:spcPct val="90000"/>
            </a:lnSpc>
            <a:spcBef>
              <a:spcPct val="0"/>
            </a:spcBef>
            <a:spcAft>
              <a:spcPct val="35000"/>
            </a:spcAft>
            <a:buNone/>
          </a:pPr>
          <a:r>
            <a:rPr lang="en-IN" sz="4300" kern="1200" dirty="0"/>
            <a:t>1</a:t>
          </a:r>
        </a:p>
      </dsp:txBody>
      <dsp:txXfrm>
        <a:off x="4120" y="2339410"/>
        <a:ext cx="1253201" cy="571209"/>
      </dsp:txXfrm>
    </dsp:sp>
    <dsp:sp modelId="{A8779B01-F850-413B-83D3-F5A3DEC217CC}">
      <dsp:nvSpPr>
        <dsp:cNvPr id="0" name=""/>
        <dsp:cNvSpPr/>
      </dsp:nvSpPr>
      <dsp:spPr>
        <a:xfrm>
          <a:off x="1307662" y="2430141"/>
          <a:ext cx="622841" cy="622841"/>
        </a:xfrm>
        <a:prstGeom prst="ellipse">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115AE6-4099-41A0-87BA-8B6BE81332DC}">
      <dsp:nvSpPr>
        <dsp:cNvPr id="0" name=""/>
        <dsp:cNvSpPr/>
      </dsp:nvSpPr>
      <dsp:spPr>
        <a:xfrm>
          <a:off x="2084808" y="1011016"/>
          <a:ext cx="1779546" cy="132839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8E6FB1B-206A-43B5-8775-01B00F8BB4B5}">
      <dsp:nvSpPr>
        <dsp:cNvPr id="0" name=""/>
        <dsp:cNvSpPr/>
      </dsp:nvSpPr>
      <dsp:spPr>
        <a:xfrm>
          <a:off x="2084808" y="2339410"/>
          <a:ext cx="1779546" cy="5712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0" rIns="54610" bIns="0" numCol="1" spcCol="1270" anchor="ctr" anchorCtr="0">
          <a:noAutofit/>
        </a:bodyPr>
        <a:lstStyle/>
        <a:p>
          <a:pPr marL="0" lvl="0" indent="0" algn="ctr" defTabSz="1911350">
            <a:lnSpc>
              <a:spcPct val="90000"/>
            </a:lnSpc>
            <a:spcBef>
              <a:spcPct val="0"/>
            </a:spcBef>
            <a:spcAft>
              <a:spcPct val="35000"/>
            </a:spcAft>
            <a:buNone/>
          </a:pPr>
          <a:r>
            <a:rPr lang="en-IN" sz="4300" kern="1200" dirty="0"/>
            <a:t>2</a:t>
          </a:r>
        </a:p>
      </dsp:txBody>
      <dsp:txXfrm>
        <a:off x="2084808" y="2339410"/>
        <a:ext cx="1253201" cy="571209"/>
      </dsp:txXfrm>
    </dsp:sp>
    <dsp:sp modelId="{3479F2E7-D31E-4108-B143-628E6FB480FD}">
      <dsp:nvSpPr>
        <dsp:cNvPr id="0" name=""/>
        <dsp:cNvSpPr/>
      </dsp:nvSpPr>
      <dsp:spPr>
        <a:xfrm>
          <a:off x="3388350" y="2430141"/>
          <a:ext cx="622841" cy="622841"/>
        </a:xfrm>
        <a:prstGeom prst="ellipse">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D68BE1-CFCE-4301-9736-C10C6C550D6D}">
      <dsp:nvSpPr>
        <dsp:cNvPr id="0" name=""/>
        <dsp:cNvSpPr/>
      </dsp:nvSpPr>
      <dsp:spPr>
        <a:xfrm>
          <a:off x="4165496" y="1011016"/>
          <a:ext cx="1779546" cy="1328393"/>
        </a:xfrm>
        <a:prstGeom prst="round2SameRect">
          <a:avLst>
            <a:gd name="adj1" fmla="val 8000"/>
            <a:gd name="adj2" fmla="val 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305072-592D-42DC-BBAC-51959EB9C5AB}">
      <dsp:nvSpPr>
        <dsp:cNvPr id="0" name=""/>
        <dsp:cNvSpPr/>
      </dsp:nvSpPr>
      <dsp:spPr>
        <a:xfrm>
          <a:off x="4165496" y="2339410"/>
          <a:ext cx="1779546" cy="571209"/>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0" rIns="54610" bIns="0" numCol="1" spcCol="1270" anchor="ctr" anchorCtr="0">
          <a:noAutofit/>
        </a:bodyPr>
        <a:lstStyle/>
        <a:p>
          <a:pPr marL="0" lvl="0" indent="0" algn="ctr" defTabSz="1911350">
            <a:lnSpc>
              <a:spcPct val="90000"/>
            </a:lnSpc>
            <a:spcBef>
              <a:spcPct val="0"/>
            </a:spcBef>
            <a:spcAft>
              <a:spcPct val="35000"/>
            </a:spcAft>
            <a:buNone/>
          </a:pPr>
          <a:r>
            <a:rPr lang="en-IN" sz="4300" kern="1200" dirty="0"/>
            <a:t>3</a:t>
          </a:r>
        </a:p>
      </dsp:txBody>
      <dsp:txXfrm>
        <a:off x="4165496" y="2339410"/>
        <a:ext cx="1253201" cy="571209"/>
      </dsp:txXfrm>
    </dsp:sp>
    <dsp:sp modelId="{DE3039AF-F6C2-4855-94AD-31DC23910EE7}">
      <dsp:nvSpPr>
        <dsp:cNvPr id="0" name=""/>
        <dsp:cNvSpPr/>
      </dsp:nvSpPr>
      <dsp:spPr>
        <a:xfrm>
          <a:off x="5469038" y="2430141"/>
          <a:ext cx="622841" cy="622841"/>
        </a:xfrm>
        <a:prstGeom prst="ellipse">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jpe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2"/>
        <p:cNvGrpSpPr/>
        <p:nvPr/>
      </p:nvGrpSpPr>
      <p:grpSpPr>
        <a:xfrm>
          <a:off x="0" y="0"/>
          <a:ext cx="0" cy="0"/>
          <a:chOff x="0" y="0"/>
          <a:chExt cx="0" cy="0"/>
        </a:xfrm>
      </p:grpSpPr>
      <p:sp>
        <p:nvSpPr>
          <p:cNvPr id="3833" name="Google Shape;383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4" name="Google Shape;383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074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6"/>
        <p:cNvGrpSpPr/>
        <p:nvPr/>
      </p:nvGrpSpPr>
      <p:grpSpPr>
        <a:xfrm>
          <a:off x="0" y="0"/>
          <a:ext cx="0" cy="0"/>
          <a:chOff x="0" y="0"/>
          <a:chExt cx="0" cy="0"/>
        </a:xfrm>
      </p:grpSpPr>
      <p:sp>
        <p:nvSpPr>
          <p:cNvPr id="3847" name="Google Shape;384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8" name="Google Shape;384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Google Shape;38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8" name="Google Shape;38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3"/>
        <p:cNvGrpSpPr/>
        <p:nvPr/>
      </p:nvGrpSpPr>
      <p:grpSpPr>
        <a:xfrm>
          <a:off x="0" y="0"/>
          <a:ext cx="0" cy="0"/>
          <a:chOff x="0" y="0"/>
          <a:chExt cx="0" cy="0"/>
        </a:xfrm>
      </p:grpSpPr>
      <p:sp>
        <p:nvSpPr>
          <p:cNvPr id="3874" name="Google Shape;3874;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5" name="Google Shape;3875;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1"/>
        <p:cNvGrpSpPr/>
        <p:nvPr/>
      </p:nvGrpSpPr>
      <p:grpSpPr>
        <a:xfrm>
          <a:off x="0" y="0"/>
          <a:ext cx="0" cy="0"/>
          <a:chOff x="0" y="0"/>
          <a:chExt cx="0" cy="0"/>
        </a:xfrm>
      </p:grpSpPr>
      <p:sp>
        <p:nvSpPr>
          <p:cNvPr id="3902" name="Google Shape;390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3" name="Google Shape;390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0"/>
        <p:cNvGrpSpPr/>
        <p:nvPr/>
      </p:nvGrpSpPr>
      <p:grpSpPr>
        <a:xfrm>
          <a:off x="0" y="0"/>
          <a:ext cx="0" cy="0"/>
          <a:chOff x="0" y="0"/>
          <a:chExt cx="0" cy="0"/>
        </a:xfrm>
      </p:grpSpPr>
      <p:sp>
        <p:nvSpPr>
          <p:cNvPr id="3861" name="Google Shape;386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2" name="Google Shape;386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5"/>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62000" y="696425"/>
            <a:ext cx="53967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endParaRPr/>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526"/>
        <p:cNvGrpSpPr/>
        <p:nvPr/>
      </p:nvGrpSpPr>
      <p:grpSpPr>
        <a:xfrm>
          <a:off x="0" y="0"/>
          <a:ext cx="0" cy="0"/>
          <a:chOff x="0" y="0"/>
          <a:chExt cx="0" cy="0"/>
        </a:xfrm>
      </p:grpSpPr>
      <p:sp>
        <p:nvSpPr>
          <p:cNvPr id="527" name="Google Shape;527;p3"/>
          <p:cNvSpPr txBox="1">
            <a:spLocks noGrp="1"/>
          </p:cNvSpPr>
          <p:nvPr>
            <p:ph type="ctrTitle"/>
          </p:nvPr>
        </p:nvSpPr>
        <p:spPr>
          <a:xfrm>
            <a:off x="685800" y="2878750"/>
            <a:ext cx="52689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a:solidFill>
                  <a:schemeClr val="accent2"/>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endParaRPr/>
          </a:p>
        </p:txBody>
      </p:sp>
      <p:grpSp>
        <p:nvGrpSpPr>
          <p:cNvPr id="529" name="Google Shape;529;p3"/>
          <p:cNvGrpSpPr/>
          <p:nvPr/>
        </p:nvGrpSpPr>
        <p:grpSpPr>
          <a:xfrm rot="10800000">
            <a:off x="8705367" y="28698"/>
            <a:ext cx="410132" cy="5086302"/>
            <a:chOff x="836200" y="238125"/>
            <a:chExt cx="422425" cy="5238750"/>
          </a:xfrm>
        </p:grpSpPr>
        <p:sp>
          <p:nvSpPr>
            <p:cNvPr id="530" name="Google Shape;530;p3"/>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3"/>
          <p:cNvGrpSpPr/>
          <p:nvPr/>
        </p:nvGrpSpPr>
        <p:grpSpPr>
          <a:xfrm rot="10800000">
            <a:off x="6659535" y="28698"/>
            <a:ext cx="2309844" cy="5086302"/>
            <a:chOff x="986700" y="238125"/>
            <a:chExt cx="2379075" cy="5238750"/>
          </a:xfrm>
        </p:grpSpPr>
        <p:sp>
          <p:nvSpPr>
            <p:cNvPr id="611" name="Google Shape;611;p3"/>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
          <p:cNvGrpSpPr/>
          <p:nvPr/>
        </p:nvGrpSpPr>
        <p:grpSpPr>
          <a:xfrm rot="10800000">
            <a:off x="6367294" y="28698"/>
            <a:ext cx="2017554" cy="5086302"/>
            <a:chOff x="1588750" y="238125"/>
            <a:chExt cx="2078025" cy="5238750"/>
          </a:xfrm>
        </p:grpSpPr>
        <p:sp>
          <p:nvSpPr>
            <p:cNvPr id="731" name="Google Shape;731;p3"/>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3"/>
          <p:cNvGrpSpPr/>
          <p:nvPr/>
        </p:nvGrpSpPr>
        <p:grpSpPr>
          <a:xfrm rot="10800000">
            <a:off x="6367294" y="28698"/>
            <a:ext cx="2309820" cy="5086302"/>
            <a:chOff x="1287725" y="238125"/>
            <a:chExt cx="2379050" cy="5238750"/>
          </a:xfrm>
        </p:grpSpPr>
        <p:sp>
          <p:nvSpPr>
            <p:cNvPr id="941" name="Google Shape;941;p3"/>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3"/>
        </a:solidFill>
        <a:effectLst/>
      </p:bgPr>
    </p:bg>
    <p:spTree>
      <p:nvGrpSpPr>
        <p:cNvPr id="1" name="Shape 1044"/>
        <p:cNvGrpSpPr/>
        <p:nvPr/>
      </p:nvGrpSpPr>
      <p:grpSpPr>
        <a:xfrm>
          <a:off x="0" y="0"/>
          <a:ext cx="0" cy="0"/>
          <a:chOff x="0" y="0"/>
          <a:chExt cx="0" cy="0"/>
        </a:xfrm>
      </p:grpSpPr>
      <p:sp>
        <p:nvSpPr>
          <p:cNvPr id="1045" name="Google Shape;1045;p4"/>
          <p:cNvSpPr txBox="1">
            <a:spLocks noGrp="1"/>
          </p:cNvSpPr>
          <p:nvPr>
            <p:ph type="body" idx="1"/>
          </p:nvPr>
        </p:nvSpPr>
        <p:spPr>
          <a:xfrm>
            <a:off x="1278575" y="739550"/>
            <a:ext cx="4281000" cy="36924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endParaRPr/>
          </a:p>
        </p:txBody>
      </p:sp>
      <p:sp>
        <p:nvSpPr>
          <p:cNvPr id="1046" name="Google Shape;1046;p4"/>
          <p:cNvSpPr txBox="1"/>
          <p:nvPr/>
        </p:nvSpPr>
        <p:spPr>
          <a:xfrm>
            <a:off x="659925" y="414075"/>
            <a:ext cx="7524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a:solidFill>
                  <a:schemeClr val="accent1"/>
                </a:solidFill>
                <a:latin typeface="Dosis"/>
                <a:ea typeface="Dosis"/>
                <a:cs typeface="Dosis"/>
                <a:sym typeface="Dosis"/>
              </a:rPr>
              <a:t>“</a:t>
            </a:r>
            <a:endParaRPr sz="12000">
              <a:solidFill>
                <a:schemeClr val="accent1"/>
              </a:solidFill>
              <a:latin typeface="Dosis"/>
              <a:ea typeface="Dosis"/>
              <a:cs typeface="Dosis"/>
              <a:sym typeface="Dosis"/>
            </a:endParaRPr>
          </a:p>
        </p:txBody>
      </p:sp>
      <p:sp>
        <p:nvSpPr>
          <p:cNvPr id="1047" name="Google Shape;1047;p4"/>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1048" name="Google Shape;1048;p4"/>
          <p:cNvGrpSpPr/>
          <p:nvPr/>
        </p:nvGrpSpPr>
        <p:grpSpPr>
          <a:xfrm rot="10800000">
            <a:off x="8705367" y="28698"/>
            <a:ext cx="410132" cy="5086302"/>
            <a:chOff x="836200" y="238125"/>
            <a:chExt cx="422425" cy="5238750"/>
          </a:xfrm>
        </p:grpSpPr>
        <p:sp>
          <p:nvSpPr>
            <p:cNvPr id="1049" name="Google Shape;1049;p4"/>
            <p:cNvSpPr/>
            <p:nvPr/>
          </p:nvSpPr>
          <p:spPr>
            <a:xfrm>
              <a:off x="8362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8362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8362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8362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8362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8362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8362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8362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8362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8362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8362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8362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8362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8362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8362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8362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8362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8362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8362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8362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8362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8362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8362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8362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8362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8362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8362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8362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8362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8362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8362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8362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8362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8362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8362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9867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986700"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986700"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98670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9867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98670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986700"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986700"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98670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986700"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9867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986700"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
            <p:cNvSpPr/>
            <p:nvPr/>
          </p:nvSpPr>
          <p:spPr>
            <a:xfrm>
              <a:off x="98670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986700"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9867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986700"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986700"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98670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9867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9867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986700"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98670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98670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11372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11372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
            <p:cNvSpPr/>
            <p:nvPr/>
          </p:nvSpPr>
          <p:spPr>
            <a:xfrm>
              <a:off x="11372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
            <p:cNvSpPr/>
            <p:nvPr/>
          </p:nvSpPr>
          <p:spPr>
            <a:xfrm>
              <a:off x="11372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11372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11372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11372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11372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11372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11372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11372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11372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11372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11372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11372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11372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11372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11372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11372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11372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11372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11372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4"/>
          <p:cNvGrpSpPr/>
          <p:nvPr/>
        </p:nvGrpSpPr>
        <p:grpSpPr>
          <a:xfrm rot="10800000">
            <a:off x="6659535" y="28698"/>
            <a:ext cx="2309844" cy="5086302"/>
            <a:chOff x="986700" y="238125"/>
            <a:chExt cx="2379075" cy="5238750"/>
          </a:xfrm>
        </p:grpSpPr>
        <p:sp>
          <p:nvSpPr>
            <p:cNvPr id="1130" name="Google Shape;1130;p4"/>
            <p:cNvSpPr/>
            <p:nvPr/>
          </p:nvSpPr>
          <p:spPr>
            <a:xfrm>
              <a:off x="98670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98670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
            <p:cNvSpPr/>
            <p:nvPr/>
          </p:nvSpPr>
          <p:spPr>
            <a:xfrm>
              <a:off x="9867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
            <p:cNvSpPr/>
            <p:nvPr/>
          </p:nvSpPr>
          <p:spPr>
            <a:xfrm>
              <a:off x="986700"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986700"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9867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986700"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986700"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986700"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986700"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986700"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9867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11372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11372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11372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11372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11372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11372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11372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11372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11372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11372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11372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11372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11372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12877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12877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12877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12877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128772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12877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12877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12877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12877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12877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12877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12877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
            <p:cNvSpPr/>
            <p:nvPr/>
          </p:nvSpPr>
          <p:spPr>
            <a:xfrm>
              <a:off x="12877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
            <p:cNvSpPr/>
            <p:nvPr/>
          </p:nvSpPr>
          <p:spPr>
            <a:xfrm>
              <a:off x="12877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12877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12877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12877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12877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12877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128772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14382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14382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14382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14382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14382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14382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14382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14382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14382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14382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14382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14382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14382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14382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14382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14382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14382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14382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14382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14382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14382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14382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14382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14382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14382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14382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14382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
            <p:cNvSpPr/>
            <p:nvPr/>
          </p:nvSpPr>
          <p:spPr>
            <a:xfrm>
              <a:off x="14382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14382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14382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14382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15887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15887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15887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
            <p:cNvSpPr/>
            <p:nvPr/>
          </p:nvSpPr>
          <p:spPr>
            <a:xfrm>
              <a:off x="15887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
            <p:cNvSpPr/>
            <p:nvPr/>
          </p:nvSpPr>
          <p:spPr>
            <a:xfrm>
              <a:off x="15887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15887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15887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15887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15887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15887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15887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15887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15887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15887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15887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15887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15887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15887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15887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17392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17392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17392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
            <p:cNvSpPr/>
            <p:nvPr/>
          </p:nvSpPr>
          <p:spPr>
            <a:xfrm>
              <a:off x="17392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
            <p:cNvSpPr/>
            <p:nvPr/>
          </p:nvSpPr>
          <p:spPr>
            <a:xfrm>
              <a:off x="17392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17392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17392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17392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17392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17392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17392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18897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188975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188975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18897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18897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204027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204027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204027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
            <p:cNvSpPr/>
            <p:nvPr/>
          </p:nvSpPr>
          <p:spPr>
            <a:xfrm>
              <a:off x="21907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234130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264232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26423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32443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
          <p:cNvGrpSpPr/>
          <p:nvPr/>
        </p:nvGrpSpPr>
        <p:grpSpPr>
          <a:xfrm rot="10800000">
            <a:off x="6367294" y="28698"/>
            <a:ext cx="2017554" cy="5086302"/>
            <a:chOff x="1588750" y="238125"/>
            <a:chExt cx="2078025" cy="5238750"/>
          </a:xfrm>
        </p:grpSpPr>
        <p:sp>
          <p:nvSpPr>
            <p:cNvPr id="1250" name="Google Shape;1250;p4"/>
            <p:cNvSpPr/>
            <p:nvPr/>
          </p:nvSpPr>
          <p:spPr>
            <a:xfrm>
              <a:off x="15887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
            <p:cNvSpPr/>
            <p:nvPr/>
          </p:nvSpPr>
          <p:spPr>
            <a:xfrm>
              <a:off x="15887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
            <p:cNvSpPr/>
            <p:nvPr/>
          </p:nvSpPr>
          <p:spPr>
            <a:xfrm>
              <a:off x="15887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
            <p:cNvSpPr/>
            <p:nvPr/>
          </p:nvSpPr>
          <p:spPr>
            <a:xfrm>
              <a:off x="15887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
            <p:cNvSpPr/>
            <p:nvPr/>
          </p:nvSpPr>
          <p:spPr>
            <a:xfrm>
              <a:off x="15887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
            <p:cNvSpPr/>
            <p:nvPr/>
          </p:nvSpPr>
          <p:spPr>
            <a:xfrm>
              <a:off x="15887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
            <p:cNvSpPr/>
            <p:nvPr/>
          </p:nvSpPr>
          <p:spPr>
            <a:xfrm>
              <a:off x="17392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
            <p:cNvSpPr/>
            <p:nvPr/>
          </p:nvSpPr>
          <p:spPr>
            <a:xfrm>
              <a:off x="17392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
            <p:cNvSpPr/>
            <p:nvPr/>
          </p:nvSpPr>
          <p:spPr>
            <a:xfrm>
              <a:off x="17392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
            <p:cNvSpPr/>
            <p:nvPr/>
          </p:nvSpPr>
          <p:spPr>
            <a:xfrm>
              <a:off x="17392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
            <p:cNvSpPr/>
            <p:nvPr/>
          </p:nvSpPr>
          <p:spPr>
            <a:xfrm>
              <a:off x="17392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
            <p:cNvSpPr/>
            <p:nvPr/>
          </p:nvSpPr>
          <p:spPr>
            <a:xfrm>
              <a:off x="17392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
            <p:cNvSpPr/>
            <p:nvPr/>
          </p:nvSpPr>
          <p:spPr>
            <a:xfrm>
              <a:off x="17392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
            <p:cNvSpPr/>
            <p:nvPr/>
          </p:nvSpPr>
          <p:spPr>
            <a:xfrm>
              <a:off x="188975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
            <p:cNvSpPr/>
            <p:nvPr/>
          </p:nvSpPr>
          <p:spPr>
            <a:xfrm>
              <a:off x="188975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
            <p:cNvSpPr/>
            <p:nvPr/>
          </p:nvSpPr>
          <p:spPr>
            <a:xfrm>
              <a:off x="188975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
            <p:cNvSpPr/>
            <p:nvPr/>
          </p:nvSpPr>
          <p:spPr>
            <a:xfrm>
              <a:off x="188975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
            <p:cNvSpPr/>
            <p:nvPr/>
          </p:nvSpPr>
          <p:spPr>
            <a:xfrm>
              <a:off x="18897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
            <p:cNvSpPr/>
            <p:nvPr/>
          </p:nvSpPr>
          <p:spPr>
            <a:xfrm>
              <a:off x="188975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
            <p:cNvSpPr/>
            <p:nvPr/>
          </p:nvSpPr>
          <p:spPr>
            <a:xfrm>
              <a:off x="188975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
            <p:cNvSpPr/>
            <p:nvPr/>
          </p:nvSpPr>
          <p:spPr>
            <a:xfrm>
              <a:off x="188975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
            <p:cNvSpPr/>
            <p:nvPr/>
          </p:nvSpPr>
          <p:spPr>
            <a:xfrm>
              <a:off x="188975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
            <p:cNvSpPr/>
            <p:nvPr/>
          </p:nvSpPr>
          <p:spPr>
            <a:xfrm>
              <a:off x="18897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
            <p:cNvSpPr/>
            <p:nvPr/>
          </p:nvSpPr>
          <p:spPr>
            <a:xfrm>
              <a:off x="188975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
            <p:cNvSpPr/>
            <p:nvPr/>
          </p:nvSpPr>
          <p:spPr>
            <a:xfrm>
              <a:off x="188975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
            <p:cNvSpPr/>
            <p:nvPr/>
          </p:nvSpPr>
          <p:spPr>
            <a:xfrm>
              <a:off x="188975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
            <p:cNvSpPr/>
            <p:nvPr/>
          </p:nvSpPr>
          <p:spPr>
            <a:xfrm>
              <a:off x="188975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
            <p:cNvSpPr/>
            <p:nvPr/>
          </p:nvSpPr>
          <p:spPr>
            <a:xfrm>
              <a:off x="188975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
            <p:cNvSpPr/>
            <p:nvPr/>
          </p:nvSpPr>
          <p:spPr>
            <a:xfrm>
              <a:off x="188975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
            <p:cNvSpPr/>
            <p:nvPr/>
          </p:nvSpPr>
          <p:spPr>
            <a:xfrm>
              <a:off x="18897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
            <p:cNvSpPr/>
            <p:nvPr/>
          </p:nvSpPr>
          <p:spPr>
            <a:xfrm>
              <a:off x="188975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
            <p:cNvSpPr/>
            <p:nvPr/>
          </p:nvSpPr>
          <p:spPr>
            <a:xfrm>
              <a:off x="188975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
            <p:cNvSpPr/>
            <p:nvPr/>
          </p:nvSpPr>
          <p:spPr>
            <a:xfrm>
              <a:off x="204027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
            <p:cNvSpPr/>
            <p:nvPr/>
          </p:nvSpPr>
          <p:spPr>
            <a:xfrm>
              <a:off x="204027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
            <p:cNvSpPr/>
            <p:nvPr/>
          </p:nvSpPr>
          <p:spPr>
            <a:xfrm>
              <a:off x="204027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
            <p:cNvSpPr/>
            <p:nvPr/>
          </p:nvSpPr>
          <p:spPr>
            <a:xfrm>
              <a:off x="204027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
            <p:cNvSpPr/>
            <p:nvPr/>
          </p:nvSpPr>
          <p:spPr>
            <a:xfrm>
              <a:off x="204027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
            <p:cNvSpPr/>
            <p:nvPr/>
          </p:nvSpPr>
          <p:spPr>
            <a:xfrm>
              <a:off x="204027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
            <p:cNvSpPr/>
            <p:nvPr/>
          </p:nvSpPr>
          <p:spPr>
            <a:xfrm>
              <a:off x="204027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
            <p:cNvSpPr/>
            <p:nvPr/>
          </p:nvSpPr>
          <p:spPr>
            <a:xfrm>
              <a:off x="204027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
            <p:cNvSpPr/>
            <p:nvPr/>
          </p:nvSpPr>
          <p:spPr>
            <a:xfrm>
              <a:off x="204027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
            <p:cNvSpPr/>
            <p:nvPr/>
          </p:nvSpPr>
          <p:spPr>
            <a:xfrm>
              <a:off x="204027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
            <p:cNvSpPr/>
            <p:nvPr/>
          </p:nvSpPr>
          <p:spPr>
            <a:xfrm>
              <a:off x="204027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
            <p:cNvSpPr/>
            <p:nvPr/>
          </p:nvSpPr>
          <p:spPr>
            <a:xfrm>
              <a:off x="204027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
            <p:cNvSpPr/>
            <p:nvPr/>
          </p:nvSpPr>
          <p:spPr>
            <a:xfrm>
              <a:off x="204027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
            <p:cNvSpPr/>
            <p:nvPr/>
          </p:nvSpPr>
          <p:spPr>
            <a:xfrm>
              <a:off x="204027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
            <p:cNvSpPr/>
            <p:nvPr/>
          </p:nvSpPr>
          <p:spPr>
            <a:xfrm>
              <a:off x="204027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
            <p:cNvSpPr/>
            <p:nvPr/>
          </p:nvSpPr>
          <p:spPr>
            <a:xfrm>
              <a:off x="204027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
            <p:cNvSpPr/>
            <p:nvPr/>
          </p:nvSpPr>
          <p:spPr>
            <a:xfrm>
              <a:off x="204027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
            <p:cNvSpPr/>
            <p:nvPr/>
          </p:nvSpPr>
          <p:spPr>
            <a:xfrm>
              <a:off x="204027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
            <p:cNvSpPr/>
            <p:nvPr/>
          </p:nvSpPr>
          <p:spPr>
            <a:xfrm>
              <a:off x="204027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
            <p:cNvSpPr/>
            <p:nvPr/>
          </p:nvSpPr>
          <p:spPr>
            <a:xfrm>
              <a:off x="2190775"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
            <p:cNvSpPr/>
            <p:nvPr/>
          </p:nvSpPr>
          <p:spPr>
            <a:xfrm>
              <a:off x="2190775"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
            <p:cNvSpPr/>
            <p:nvPr/>
          </p:nvSpPr>
          <p:spPr>
            <a:xfrm>
              <a:off x="2190775"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
            <p:cNvSpPr/>
            <p:nvPr/>
          </p:nvSpPr>
          <p:spPr>
            <a:xfrm>
              <a:off x="2190775"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
            <p:cNvSpPr/>
            <p:nvPr/>
          </p:nvSpPr>
          <p:spPr>
            <a:xfrm>
              <a:off x="21907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
            <p:cNvSpPr/>
            <p:nvPr/>
          </p:nvSpPr>
          <p:spPr>
            <a:xfrm>
              <a:off x="21907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
            <p:cNvSpPr/>
            <p:nvPr/>
          </p:nvSpPr>
          <p:spPr>
            <a:xfrm>
              <a:off x="2190775"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
            <p:cNvSpPr/>
            <p:nvPr/>
          </p:nvSpPr>
          <p:spPr>
            <a:xfrm>
              <a:off x="2190775"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
            <p:cNvSpPr/>
            <p:nvPr/>
          </p:nvSpPr>
          <p:spPr>
            <a:xfrm>
              <a:off x="21907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
            <p:cNvSpPr/>
            <p:nvPr/>
          </p:nvSpPr>
          <p:spPr>
            <a:xfrm>
              <a:off x="2190775"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
            <p:cNvSpPr/>
            <p:nvPr/>
          </p:nvSpPr>
          <p:spPr>
            <a:xfrm>
              <a:off x="21907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
            <p:cNvSpPr/>
            <p:nvPr/>
          </p:nvSpPr>
          <p:spPr>
            <a:xfrm>
              <a:off x="2190775"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
            <p:cNvSpPr/>
            <p:nvPr/>
          </p:nvSpPr>
          <p:spPr>
            <a:xfrm>
              <a:off x="21907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
            <p:cNvSpPr/>
            <p:nvPr/>
          </p:nvSpPr>
          <p:spPr>
            <a:xfrm>
              <a:off x="21907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
            <p:cNvSpPr/>
            <p:nvPr/>
          </p:nvSpPr>
          <p:spPr>
            <a:xfrm>
              <a:off x="21907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
            <p:cNvSpPr/>
            <p:nvPr/>
          </p:nvSpPr>
          <p:spPr>
            <a:xfrm>
              <a:off x="2190775"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
            <p:cNvSpPr/>
            <p:nvPr/>
          </p:nvSpPr>
          <p:spPr>
            <a:xfrm>
              <a:off x="21907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
            <p:cNvSpPr/>
            <p:nvPr/>
          </p:nvSpPr>
          <p:spPr>
            <a:xfrm>
              <a:off x="21907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
            <p:cNvSpPr/>
            <p:nvPr/>
          </p:nvSpPr>
          <p:spPr>
            <a:xfrm>
              <a:off x="2190775"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
            <p:cNvSpPr/>
            <p:nvPr/>
          </p:nvSpPr>
          <p:spPr>
            <a:xfrm>
              <a:off x="21907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
            <p:cNvSpPr/>
            <p:nvPr/>
          </p:nvSpPr>
          <p:spPr>
            <a:xfrm>
              <a:off x="2190775"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
            <p:cNvSpPr/>
            <p:nvPr/>
          </p:nvSpPr>
          <p:spPr>
            <a:xfrm>
              <a:off x="2190775"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
            <p:cNvSpPr/>
            <p:nvPr/>
          </p:nvSpPr>
          <p:spPr>
            <a:xfrm>
              <a:off x="21907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
            <p:cNvSpPr/>
            <p:nvPr/>
          </p:nvSpPr>
          <p:spPr>
            <a:xfrm>
              <a:off x="21907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
            <p:cNvSpPr/>
            <p:nvPr/>
          </p:nvSpPr>
          <p:spPr>
            <a:xfrm>
              <a:off x="2190775"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
            <p:cNvSpPr/>
            <p:nvPr/>
          </p:nvSpPr>
          <p:spPr>
            <a:xfrm>
              <a:off x="234130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
            <p:cNvSpPr/>
            <p:nvPr/>
          </p:nvSpPr>
          <p:spPr>
            <a:xfrm>
              <a:off x="234130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
            <p:cNvSpPr/>
            <p:nvPr/>
          </p:nvSpPr>
          <p:spPr>
            <a:xfrm>
              <a:off x="234130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
            <p:cNvSpPr/>
            <p:nvPr/>
          </p:nvSpPr>
          <p:spPr>
            <a:xfrm>
              <a:off x="234130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
            <p:cNvSpPr/>
            <p:nvPr/>
          </p:nvSpPr>
          <p:spPr>
            <a:xfrm>
              <a:off x="234130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
            <p:cNvSpPr/>
            <p:nvPr/>
          </p:nvSpPr>
          <p:spPr>
            <a:xfrm>
              <a:off x="234130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
            <p:cNvSpPr/>
            <p:nvPr/>
          </p:nvSpPr>
          <p:spPr>
            <a:xfrm>
              <a:off x="234130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
            <p:cNvSpPr/>
            <p:nvPr/>
          </p:nvSpPr>
          <p:spPr>
            <a:xfrm>
              <a:off x="234130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
            <p:cNvSpPr/>
            <p:nvPr/>
          </p:nvSpPr>
          <p:spPr>
            <a:xfrm>
              <a:off x="234130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
            <p:cNvSpPr/>
            <p:nvPr/>
          </p:nvSpPr>
          <p:spPr>
            <a:xfrm>
              <a:off x="234130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
            <p:cNvSpPr/>
            <p:nvPr/>
          </p:nvSpPr>
          <p:spPr>
            <a:xfrm>
              <a:off x="234130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
            <p:cNvSpPr/>
            <p:nvPr/>
          </p:nvSpPr>
          <p:spPr>
            <a:xfrm>
              <a:off x="234130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
            <p:cNvSpPr/>
            <p:nvPr/>
          </p:nvSpPr>
          <p:spPr>
            <a:xfrm>
              <a:off x="234130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
            <p:cNvSpPr/>
            <p:nvPr/>
          </p:nvSpPr>
          <p:spPr>
            <a:xfrm>
              <a:off x="234130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
            <p:cNvSpPr/>
            <p:nvPr/>
          </p:nvSpPr>
          <p:spPr>
            <a:xfrm>
              <a:off x="234130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
            <p:cNvSpPr/>
            <p:nvPr/>
          </p:nvSpPr>
          <p:spPr>
            <a:xfrm>
              <a:off x="234130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
            <p:cNvSpPr/>
            <p:nvPr/>
          </p:nvSpPr>
          <p:spPr>
            <a:xfrm>
              <a:off x="234130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
            <p:cNvSpPr/>
            <p:nvPr/>
          </p:nvSpPr>
          <p:spPr>
            <a:xfrm>
              <a:off x="234130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
            <p:cNvSpPr/>
            <p:nvPr/>
          </p:nvSpPr>
          <p:spPr>
            <a:xfrm>
              <a:off x="234130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
            <p:cNvSpPr/>
            <p:nvPr/>
          </p:nvSpPr>
          <p:spPr>
            <a:xfrm>
              <a:off x="234130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
            <p:cNvSpPr/>
            <p:nvPr/>
          </p:nvSpPr>
          <p:spPr>
            <a:xfrm>
              <a:off x="234130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
            <p:cNvSpPr/>
            <p:nvPr/>
          </p:nvSpPr>
          <p:spPr>
            <a:xfrm>
              <a:off x="234130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
            <p:cNvSpPr/>
            <p:nvPr/>
          </p:nvSpPr>
          <p:spPr>
            <a:xfrm>
              <a:off x="234130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
            <p:cNvSpPr/>
            <p:nvPr/>
          </p:nvSpPr>
          <p:spPr>
            <a:xfrm>
              <a:off x="234130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
            <p:cNvSpPr/>
            <p:nvPr/>
          </p:nvSpPr>
          <p:spPr>
            <a:xfrm>
              <a:off x="234130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
            <p:cNvSpPr/>
            <p:nvPr/>
          </p:nvSpPr>
          <p:spPr>
            <a:xfrm>
              <a:off x="234130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
            <p:cNvSpPr/>
            <p:nvPr/>
          </p:nvSpPr>
          <p:spPr>
            <a:xfrm>
              <a:off x="249180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
            <p:cNvSpPr/>
            <p:nvPr/>
          </p:nvSpPr>
          <p:spPr>
            <a:xfrm>
              <a:off x="24918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
            <p:cNvSpPr/>
            <p:nvPr/>
          </p:nvSpPr>
          <p:spPr>
            <a:xfrm>
              <a:off x="249180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
            <p:cNvSpPr/>
            <p:nvPr/>
          </p:nvSpPr>
          <p:spPr>
            <a:xfrm>
              <a:off x="249180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
            <p:cNvSpPr/>
            <p:nvPr/>
          </p:nvSpPr>
          <p:spPr>
            <a:xfrm>
              <a:off x="249180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
            <p:cNvSpPr/>
            <p:nvPr/>
          </p:nvSpPr>
          <p:spPr>
            <a:xfrm>
              <a:off x="249180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
            <p:cNvSpPr/>
            <p:nvPr/>
          </p:nvSpPr>
          <p:spPr>
            <a:xfrm>
              <a:off x="249180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
            <p:cNvSpPr/>
            <p:nvPr/>
          </p:nvSpPr>
          <p:spPr>
            <a:xfrm>
              <a:off x="249180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
            <p:cNvSpPr/>
            <p:nvPr/>
          </p:nvSpPr>
          <p:spPr>
            <a:xfrm>
              <a:off x="249180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
            <p:cNvSpPr/>
            <p:nvPr/>
          </p:nvSpPr>
          <p:spPr>
            <a:xfrm>
              <a:off x="249180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
            <p:cNvSpPr/>
            <p:nvPr/>
          </p:nvSpPr>
          <p:spPr>
            <a:xfrm>
              <a:off x="249180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
            <p:cNvSpPr/>
            <p:nvPr/>
          </p:nvSpPr>
          <p:spPr>
            <a:xfrm>
              <a:off x="24918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
            <p:cNvSpPr/>
            <p:nvPr/>
          </p:nvSpPr>
          <p:spPr>
            <a:xfrm>
              <a:off x="249180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
            <p:cNvSpPr/>
            <p:nvPr/>
          </p:nvSpPr>
          <p:spPr>
            <a:xfrm>
              <a:off x="249180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
            <p:cNvSpPr/>
            <p:nvPr/>
          </p:nvSpPr>
          <p:spPr>
            <a:xfrm>
              <a:off x="249180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
            <p:cNvSpPr/>
            <p:nvPr/>
          </p:nvSpPr>
          <p:spPr>
            <a:xfrm>
              <a:off x="249180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
            <p:cNvSpPr/>
            <p:nvPr/>
          </p:nvSpPr>
          <p:spPr>
            <a:xfrm>
              <a:off x="249180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
            <p:cNvSpPr/>
            <p:nvPr/>
          </p:nvSpPr>
          <p:spPr>
            <a:xfrm>
              <a:off x="249180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
            <p:cNvSpPr/>
            <p:nvPr/>
          </p:nvSpPr>
          <p:spPr>
            <a:xfrm>
              <a:off x="249180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
            <p:cNvSpPr/>
            <p:nvPr/>
          </p:nvSpPr>
          <p:spPr>
            <a:xfrm>
              <a:off x="249180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
            <p:cNvSpPr/>
            <p:nvPr/>
          </p:nvSpPr>
          <p:spPr>
            <a:xfrm>
              <a:off x="249180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
            <p:cNvSpPr/>
            <p:nvPr/>
          </p:nvSpPr>
          <p:spPr>
            <a:xfrm>
              <a:off x="249180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
            <p:cNvSpPr/>
            <p:nvPr/>
          </p:nvSpPr>
          <p:spPr>
            <a:xfrm>
              <a:off x="249180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
            <p:cNvSpPr/>
            <p:nvPr/>
          </p:nvSpPr>
          <p:spPr>
            <a:xfrm>
              <a:off x="249180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
            <p:cNvSpPr/>
            <p:nvPr/>
          </p:nvSpPr>
          <p:spPr>
            <a:xfrm>
              <a:off x="249180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
            <p:cNvSpPr/>
            <p:nvPr/>
          </p:nvSpPr>
          <p:spPr>
            <a:xfrm>
              <a:off x="264232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
            <p:cNvSpPr/>
            <p:nvPr/>
          </p:nvSpPr>
          <p:spPr>
            <a:xfrm>
              <a:off x="264232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
            <p:cNvSpPr/>
            <p:nvPr/>
          </p:nvSpPr>
          <p:spPr>
            <a:xfrm>
              <a:off x="264232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
            <p:cNvSpPr/>
            <p:nvPr/>
          </p:nvSpPr>
          <p:spPr>
            <a:xfrm>
              <a:off x="26423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
            <p:cNvSpPr/>
            <p:nvPr/>
          </p:nvSpPr>
          <p:spPr>
            <a:xfrm>
              <a:off x="264232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
            <p:cNvSpPr/>
            <p:nvPr/>
          </p:nvSpPr>
          <p:spPr>
            <a:xfrm>
              <a:off x="26423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
            <p:cNvSpPr/>
            <p:nvPr/>
          </p:nvSpPr>
          <p:spPr>
            <a:xfrm>
              <a:off x="26423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
            <p:cNvSpPr/>
            <p:nvPr/>
          </p:nvSpPr>
          <p:spPr>
            <a:xfrm>
              <a:off x="264232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
            <p:cNvSpPr/>
            <p:nvPr/>
          </p:nvSpPr>
          <p:spPr>
            <a:xfrm>
              <a:off x="26423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
            <p:cNvSpPr/>
            <p:nvPr/>
          </p:nvSpPr>
          <p:spPr>
            <a:xfrm>
              <a:off x="264232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
            <p:cNvSpPr/>
            <p:nvPr/>
          </p:nvSpPr>
          <p:spPr>
            <a:xfrm>
              <a:off x="264232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
            <p:cNvSpPr/>
            <p:nvPr/>
          </p:nvSpPr>
          <p:spPr>
            <a:xfrm>
              <a:off x="264232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
            <p:cNvSpPr/>
            <p:nvPr/>
          </p:nvSpPr>
          <p:spPr>
            <a:xfrm>
              <a:off x="264232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
            <p:cNvSpPr/>
            <p:nvPr/>
          </p:nvSpPr>
          <p:spPr>
            <a:xfrm>
              <a:off x="264232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
            <p:cNvSpPr/>
            <p:nvPr/>
          </p:nvSpPr>
          <p:spPr>
            <a:xfrm>
              <a:off x="264232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
            <p:cNvSpPr/>
            <p:nvPr/>
          </p:nvSpPr>
          <p:spPr>
            <a:xfrm>
              <a:off x="264232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
            <p:cNvSpPr/>
            <p:nvPr/>
          </p:nvSpPr>
          <p:spPr>
            <a:xfrm>
              <a:off x="26423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
            <p:cNvSpPr/>
            <p:nvPr/>
          </p:nvSpPr>
          <p:spPr>
            <a:xfrm>
              <a:off x="264232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
            <p:cNvSpPr/>
            <p:nvPr/>
          </p:nvSpPr>
          <p:spPr>
            <a:xfrm>
              <a:off x="264232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
            <p:cNvSpPr/>
            <p:nvPr/>
          </p:nvSpPr>
          <p:spPr>
            <a:xfrm>
              <a:off x="26423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
            <p:cNvSpPr/>
            <p:nvPr/>
          </p:nvSpPr>
          <p:spPr>
            <a:xfrm>
              <a:off x="2792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
            <p:cNvSpPr/>
            <p:nvPr/>
          </p:nvSpPr>
          <p:spPr>
            <a:xfrm>
              <a:off x="2792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
            <p:cNvSpPr/>
            <p:nvPr/>
          </p:nvSpPr>
          <p:spPr>
            <a:xfrm>
              <a:off x="2792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
            <p:cNvSpPr/>
            <p:nvPr/>
          </p:nvSpPr>
          <p:spPr>
            <a:xfrm>
              <a:off x="2792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
            <p:cNvSpPr/>
            <p:nvPr/>
          </p:nvSpPr>
          <p:spPr>
            <a:xfrm>
              <a:off x="2792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
            <p:cNvSpPr/>
            <p:nvPr/>
          </p:nvSpPr>
          <p:spPr>
            <a:xfrm>
              <a:off x="2792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
            <p:cNvSpPr/>
            <p:nvPr/>
          </p:nvSpPr>
          <p:spPr>
            <a:xfrm>
              <a:off x="2792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
            <p:cNvSpPr/>
            <p:nvPr/>
          </p:nvSpPr>
          <p:spPr>
            <a:xfrm>
              <a:off x="2792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
            <p:cNvSpPr/>
            <p:nvPr/>
          </p:nvSpPr>
          <p:spPr>
            <a:xfrm>
              <a:off x="2792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
            <p:cNvSpPr/>
            <p:nvPr/>
          </p:nvSpPr>
          <p:spPr>
            <a:xfrm>
              <a:off x="2792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
            <p:cNvSpPr/>
            <p:nvPr/>
          </p:nvSpPr>
          <p:spPr>
            <a:xfrm>
              <a:off x="2792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
            <p:cNvSpPr/>
            <p:nvPr/>
          </p:nvSpPr>
          <p:spPr>
            <a:xfrm>
              <a:off x="2792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
            <p:cNvSpPr/>
            <p:nvPr/>
          </p:nvSpPr>
          <p:spPr>
            <a:xfrm>
              <a:off x="2792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
            <p:cNvSpPr/>
            <p:nvPr/>
          </p:nvSpPr>
          <p:spPr>
            <a:xfrm>
              <a:off x="2792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
            <p:cNvSpPr/>
            <p:nvPr/>
          </p:nvSpPr>
          <p:spPr>
            <a:xfrm>
              <a:off x="2792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
            <p:cNvSpPr/>
            <p:nvPr/>
          </p:nvSpPr>
          <p:spPr>
            <a:xfrm>
              <a:off x="2792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
            <p:cNvSpPr/>
            <p:nvPr/>
          </p:nvSpPr>
          <p:spPr>
            <a:xfrm>
              <a:off x="2792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
            <p:cNvSpPr/>
            <p:nvPr/>
          </p:nvSpPr>
          <p:spPr>
            <a:xfrm>
              <a:off x="2792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
            <p:cNvSpPr/>
            <p:nvPr/>
          </p:nvSpPr>
          <p:spPr>
            <a:xfrm>
              <a:off x="294332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
            <p:cNvSpPr/>
            <p:nvPr/>
          </p:nvSpPr>
          <p:spPr>
            <a:xfrm>
              <a:off x="294332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
            <p:cNvSpPr/>
            <p:nvPr/>
          </p:nvSpPr>
          <p:spPr>
            <a:xfrm>
              <a:off x="294332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
            <p:cNvSpPr/>
            <p:nvPr/>
          </p:nvSpPr>
          <p:spPr>
            <a:xfrm>
              <a:off x="294332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
            <p:cNvSpPr/>
            <p:nvPr/>
          </p:nvSpPr>
          <p:spPr>
            <a:xfrm>
              <a:off x="294332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
            <p:cNvSpPr/>
            <p:nvPr/>
          </p:nvSpPr>
          <p:spPr>
            <a:xfrm>
              <a:off x="294332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
            <p:cNvSpPr/>
            <p:nvPr/>
          </p:nvSpPr>
          <p:spPr>
            <a:xfrm>
              <a:off x="294332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
            <p:cNvSpPr/>
            <p:nvPr/>
          </p:nvSpPr>
          <p:spPr>
            <a:xfrm>
              <a:off x="294332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
            <p:cNvSpPr/>
            <p:nvPr/>
          </p:nvSpPr>
          <p:spPr>
            <a:xfrm>
              <a:off x="294332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
            <p:cNvSpPr/>
            <p:nvPr/>
          </p:nvSpPr>
          <p:spPr>
            <a:xfrm>
              <a:off x="294332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
            <p:cNvSpPr/>
            <p:nvPr/>
          </p:nvSpPr>
          <p:spPr>
            <a:xfrm>
              <a:off x="294332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
            <p:cNvSpPr/>
            <p:nvPr/>
          </p:nvSpPr>
          <p:spPr>
            <a:xfrm>
              <a:off x="294332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
            <p:cNvSpPr/>
            <p:nvPr/>
          </p:nvSpPr>
          <p:spPr>
            <a:xfrm>
              <a:off x="294332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
            <p:cNvSpPr/>
            <p:nvPr/>
          </p:nvSpPr>
          <p:spPr>
            <a:xfrm>
              <a:off x="294332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
            <p:cNvSpPr/>
            <p:nvPr/>
          </p:nvSpPr>
          <p:spPr>
            <a:xfrm>
              <a:off x="294332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
            <p:cNvSpPr/>
            <p:nvPr/>
          </p:nvSpPr>
          <p:spPr>
            <a:xfrm>
              <a:off x="294332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
            <p:cNvSpPr/>
            <p:nvPr/>
          </p:nvSpPr>
          <p:spPr>
            <a:xfrm>
              <a:off x="294332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
            <p:cNvSpPr/>
            <p:nvPr/>
          </p:nvSpPr>
          <p:spPr>
            <a:xfrm>
              <a:off x="294332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
            <p:cNvSpPr/>
            <p:nvPr/>
          </p:nvSpPr>
          <p:spPr>
            <a:xfrm>
              <a:off x="3093850"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
            <p:cNvSpPr/>
            <p:nvPr/>
          </p:nvSpPr>
          <p:spPr>
            <a:xfrm>
              <a:off x="3093850"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
            <p:cNvSpPr/>
            <p:nvPr/>
          </p:nvSpPr>
          <p:spPr>
            <a:xfrm>
              <a:off x="3093850"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
            <p:cNvSpPr/>
            <p:nvPr/>
          </p:nvSpPr>
          <p:spPr>
            <a:xfrm>
              <a:off x="3093850"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
            <p:cNvSpPr/>
            <p:nvPr/>
          </p:nvSpPr>
          <p:spPr>
            <a:xfrm>
              <a:off x="3093850"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
            <p:cNvSpPr/>
            <p:nvPr/>
          </p:nvSpPr>
          <p:spPr>
            <a:xfrm>
              <a:off x="3093850"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
            <p:cNvSpPr/>
            <p:nvPr/>
          </p:nvSpPr>
          <p:spPr>
            <a:xfrm>
              <a:off x="3093850"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
            <p:cNvSpPr/>
            <p:nvPr/>
          </p:nvSpPr>
          <p:spPr>
            <a:xfrm>
              <a:off x="309385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
            <p:cNvSpPr/>
            <p:nvPr/>
          </p:nvSpPr>
          <p:spPr>
            <a:xfrm>
              <a:off x="3093850"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
            <p:cNvSpPr/>
            <p:nvPr/>
          </p:nvSpPr>
          <p:spPr>
            <a:xfrm>
              <a:off x="324435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
            <p:cNvSpPr/>
            <p:nvPr/>
          </p:nvSpPr>
          <p:spPr>
            <a:xfrm>
              <a:off x="32443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
            <p:cNvSpPr/>
            <p:nvPr/>
          </p:nvSpPr>
          <p:spPr>
            <a:xfrm>
              <a:off x="324435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
            <p:cNvSpPr/>
            <p:nvPr/>
          </p:nvSpPr>
          <p:spPr>
            <a:xfrm>
              <a:off x="324435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
            <p:cNvSpPr/>
            <p:nvPr/>
          </p:nvSpPr>
          <p:spPr>
            <a:xfrm>
              <a:off x="32443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
            <p:cNvSpPr/>
            <p:nvPr/>
          </p:nvSpPr>
          <p:spPr>
            <a:xfrm>
              <a:off x="324435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
            <p:cNvSpPr/>
            <p:nvPr/>
          </p:nvSpPr>
          <p:spPr>
            <a:xfrm>
              <a:off x="324435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
            <p:cNvSpPr/>
            <p:nvPr/>
          </p:nvSpPr>
          <p:spPr>
            <a:xfrm>
              <a:off x="324435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
            <p:cNvSpPr/>
            <p:nvPr/>
          </p:nvSpPr>
          <p:spPr>
            <a:xfrm>
              <a:off x="33948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
            <p:cNvSpPr/>
            <p:nvPr/>
          </p:nvSpPr>
          <p:spPr>
            <a:xfrm>
              <a:off x="33948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
            <p:cNvSpPr/>
            <p:nvPr/>
          </p:nvSpPr>
          <p:spPr>
            <a:xfrm>
              <a:off x="33948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
            <p:cNvSpPr/>
            <p:nvPr/>
          </p:nvSpPr>
          <p:spPr>
            <a:xfrm>
              <a:off x="33948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
            <p:cNvSpPr/>
            <p:nvPr/>
          </p:nvSpPr>
          <p:spPr>
            <a:xfrm>
              <a:off x="33948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
            <p:cNvSpPr/>
            <p:nvPr/>
          </p:nvSpPr>
          <p:spPr>
            <a:xfrm>
              <a:off x="33948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
            <p:cNvSpPr/>
            <p:nvPr/>
          </p:nvSpPr>
          <p:spPr>
            <a:xfrm>
              <a:off x="35453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
            <p:cNvSpPr/>
            <p:nvPr/>
          </p:nvSpPr>
          <p:spPr>
            <a:xfrm>
              <a:off x="35453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
            <p:cNvSpPr/>
            <p:nvPr/>
          </p:nvSpPr>
          <p:spPr>
            <a:xfrm>
              <a:off x="35453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
          <p:cNvGrpSpPr/>
          <p:nvPr/>
        </p:nvGrpSpPr>
        <p:grpSpPr>
          <a:xfrm rot="10800000">
            <a:off x="6367294" y="28698"/>
            <a:ext cx="2309820" cy="5086302"/>
            <a:chOff x="1287725" y="238125"/>
            <a:chExt cx="2379050" cy="5238750"/>
          </a:xfrm>
        </p:grpSpPr>
        <p:sp>
          <p:nvSpPr>
            <p:cNvPr id="1460" name="Google Shape;1460;p4"/>
            <p:cNvSpPr/>
            <p:nvPr/>
          </p:nvSpPr>
          <p:spPr>
            <a:xfrm>
              <a:off x="128772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
            <p:cNvSpPr/>
            <p:nvPr/>
          </p:nvSpPr>
          <p:spPr>
            <a:xfrm>
              <a:off x="12877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
            <p:cNvSpPr/>
            <p:nvPr/>
          </p:nvSpPr>
          <p:spPr>
            <a:xfrm>
              <a:off x="128772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
            <p:cNvSpPr/>
            <p:nvPr/>
          </p:nvSpPr>
          <p:spPr>
            <a:xfrm>
              <a:off x="128772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
            <p:cNvSpPr/>
            <p:nvPr/>
          </p:nvSpPr>
          <p:spPr>
            <a:xfrm>
              <a:off x="128772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
            <p:cNvSpPr/>
            <p:nvPr/>
          </p:nvSpPr>
          <p:spPr>
            <a:xfrm>
              <a:off x="128772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
            <p:cNvSpPr/>
            <p:nvPr/>
          </p:nvSpPr>
          <p:spPr>
            <a:xfrm>
              <a:off x="128772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
            <p:cNvSpPr/>
            <p:nvPr/>
          </p:nvSpPr>
          <p:spPr>
            <a:xfrm>
              <a:off x="128772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
            <p:cNvSpPr/>
            <p:nvPr/>
          </p:nvSpPr>
          <p:spPr>
            <a:xfrm>
              <a:off x="128772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
            <p:cNvSpPr/>
            <p:nvPr/>
          </p:nvSpPr>
          <p:spPr>
            <a:xfrm>
              <a:off x="12877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
            <p:cNvSpPr/>
            <p:nvPr/>
          </p:nvSpPr>
          <p:spPr>
            <a:xfrm>
              <a:off x="128772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
            <p:cNvSpPr/>
            <p:nvPr/>
          </p:nvSpPr>
          <p:spPr>
            <a:xfrm>
              <a:off x="128772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
            <p:cNvSpPr/>
            <p:nvPr/>
          </p:nvSpPr>
          <p:spPr>
            <a:xfrm>
              <a:off x="128772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
            <p:cNvSpPr/>
            <p:nvPr/>
          </p:nvSpPr>
          <p:spPr>
            <a:xfrm>
              <a:off x="128772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
            <p:cNvSpPr/>
            <p:nvPr/>
          </p:nvSpPr>
          <p:spPr>
            <a:xfrm>
              <a:off x="128772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
            <p:cNvSpPr/>
            <p:nvPr/>
          </p:nvSpPr>
          <p:spPr>
            <a:xfrm>
              <a:off x="14382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
            <p:cNvSpPr/>
            <p:nvPr/>
          </p:nvSpPr>
          <p:spPr>
            <a:xfrm>
              <a:off x="14382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
            <p:cNvSpPr/>
            <p:nvPr/>
          </p:nvSpPr>
          <p:spPr>
            <a:xfrm>
              <a:off x="14382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
            <p:cNvSpPr/>
            <p:nvPr/>
          </p:nvSpPr>
          <p:spPr>
            <a:xfrm>
              <a:off x="14382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
            <p:cNvSpPr/>
            <p:nvPr/>
          </p:nvSpPr>
          <p:spPr>
            <a:xfrm>
              <a:off x="15887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
            <p:cNvSpPr/>
            <p:nvPr/>
          </p:nvSpPr>
          <p:spPr>
            <a:xfrm>
              <a:off x="15887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
            <p:cNvSpPr/>
            <p:nvPr/>
          </p:nvSpPr>
          <p:spPr>
            <a:xfrm>
              <a:off x="15887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
            <p:cNvSpPr/>
            <p:nvPr/>
          </p:nvSpPr>
          <p:spPr>
            <a:xfrm>
              <a:off x="15887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
            <p:cNvSpPr/>
            <p:nvPr/>
          </p:nvSpPr>
          <p:spPr>
            <a:xfrm>
              <a:off x="15887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
            <p:cNvSpPr/>
            <p:nvPr/>
          </p:nvSpPr>
          <p:spPr>
            <a:xfrm>
              <a:off x="15887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
            <p:cNvSpPr/>
            <p:nvPr/>
          </p:nvSpPr>
          <p:spPr>
            <a:xfrm>
              <a:off x="15887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
            <p:cNvSpPr/>
            <p:nvPr/>
          </p:nvSpPr>
          <p:spPr>
            <a:xfrm>
              <a:off x="15887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
            <p:cNvSpPr/>
            <p:nvPr/>
          </p:nvSpPr>
          <p:spPr>
            <a:xfrm>
              <a:off x="15887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
            <p:cNvSpPr/>
            <p:nvPr/>
          </p:nvSpPr>
          <p:spPr>
            <a:xfrm>
              <a:off x="15887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
            <p:cNvSpPr/>
            <p:nvPr/>
          </p:nvSpPr>
          <p:spPr>
            <a:xfrm>
              <a:off x="17392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
            <p:cNvSpPr/>
            <p:nvPr/>
          </p:nvSpPr>
          <p:spPr>
            <a:xfrm>
              <a:off x="17392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
            <p:cNvSpPr/>
            <p:nvPr/>
          </p:nvSpPr>
          <p:spPr>
            <a:xfrm>
              <a:off x="17392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
            <p:cNvSpPr/>
            <p:nvPr/>
          </p:nvSpPr>
          <p:spPr>
            <a:xfrm>
              <a:off x="17392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
            <p:cNvSpPr/>
            <p:nvPr/>
          </p:nvSpPr>
          <p:spPr>
            <a:xfrm>
              <a:off x="17392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
            <p:cNvSpPr/>
            <p:nvPr/>
          </p:nvSpPr>
          <p:spPr>
            <a:xfrm>
              <a:off x="17392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
            <p:cNvSpPr/>
            <p:nvPr/>
          </p:nvSpPr>
          <p:spPr>
            <a:xfrm>
              <a:off x="17392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
            <p:cNvSpPr/>
            <p:nvPr/>
          </p:nvSpPr>
          <p:spPr>
            <a:xfrm>
              <a:off x="17392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
            <p:cNvSpPr/>
            <p:nvPr/>
          </p:nvSpPr>
          <p:spPr>
            <a:xfrm>
              <a:off x="17392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
            <p:cNvSpPr/>
            <p:nvPr/>
          </p:nvSpPr>
          <p:spPr>
            <a:xfrm>
              <a:off x="17392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
            <p:cNvSpPr/>
            <p:nvPr/>
          </p:nvSpPr>
          <p:spPr>
            <a:xfrm>
              <a:off x="17392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
            <p:cNvSpPr/>
            <p:nvPr/>
          </p:nvSpPr>
          <p:spPr>
            <a:xfrm>
              <a:off x="17392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
            <p:cNvSpPr/>
            <p:nvPr/>
          </p:nvSpPr>
          <p:spPr>
            <a:xfrm>
              <a:off x="17392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
            <p:cNvSpPr/>
            <p:nvPr/>
          </p:nvSpPr>
          <p:spPr>
            <a:xfrm>
              <a:off x="17392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
            <p:cNvSpPr/>
            <p:nvPr/>
          </p:nvSpPr>
          <p:spPr>
            <a:xfrm>
              <a:off x="17392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
            <p:cNvSpPr/>
            <p:nvPr/>
          </p:nvSpPr>
          <p:spPr>
            <a:xfrm>
              <a:off x="17392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
            <p:cNvSpPr/>
            <p:nvPr/>
          </p:nvSpPr>
          <p:spPr>
            <a:xfrm>
              <a:off x="17392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
            <p:cNvSpPr/>
            <p:nvPr/>
          </p:nvSpPr>
          <p:spPr>
            <a:xfrm>
              <a:off x="188975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
            <p:cNvSpPr/>
            <p:nvPr/>
          </p:nvSpPr>
          <p:spPr>
            <a:xfrm>
              <a:off x="188975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
            <p:cNvSpPr/>
            <p:nvPr/>
          </p:nvSpPr>
          <p:spPr>
            <a:xfrm>
              <a:off x="188975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
            <p:cNvSpPr/>
            <p:nvPr/>
          </p:nvSpPr>
          <p:spPr>
            <a:xfrm>
              <a:off x="188975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
            <p:cNvSpPr/>
            <p:nvPr/>
          </p:nvSpPr>
          <p:spPr>
            <a:xfrm>
              <a:off x="188975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
            <p:cNvSpPr/>
            <p:nvPr/>
          </p:nvSpPr>
          <p:spPr>
            <a:xfrm>
              <a:off x="188975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
            <p:cNvSpPr/>
            <p:nvPr/>
          </p:nvSpPr>
          <p:spPr>
            <a:xfrm>
              <a:off x="188975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
            <p:cNvSpPr/>
            <p:nvPr/>
          </p:nvSpPr>
          <p:spPr>
            <a:xfrm>
              <a:off x="188975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
            <p:cNvSpPr/>
            <p:nvPr/>
          </p:nvSpPr>
          <p:spPr>
            <a:xfrm>
              <a:off x="188975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
            <p:cNvSpPr/>
            <p:nvPr/>
          </p:nvSpPr>
          <p:spPr>
            <a:xfrm>
              <a:off x="188975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
            <p:cNvSpPr/>
            <p:nvPr/>
          </p:nvSpPr>
          <p:spPr>
            <a:xfrm>
              <a:off x="188975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
            <p:cNvSpPr/>
            <p:nvPr/>
          </p:nvSpPr>
          <p:spPr>
            <a:xfrm>
              <a:off x="204027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
            <p:cNvSpPr/>
            <p:nvPr/>
          </p:nvSpPr>
          <p:spPr>
            <a:xfrm>
              <a:off x="204027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
            <p:cNvSpPr/>
            <p:nvPr/>
          </p:nvSpPr>
          <p:spPr>
            <a:xfrm>
              <a:off x="204027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
            <p:cNvSpPr/>
            <p:nvPr/>
          </p:nvSpPr>
          <p:spPr>
            <a:xfrm>
              <a:off x="204027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
            <p:cNvSpPr/>
            <p:nvPr/>
          </p:nvSpPr>
          <p:spPr>
            <a:xfrm>
              <a:off x="204027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
            <p:cNvSpPr/>
            <p:nvPr/>
          </p:nvSpPr>
          <p:spPr>
            <a:xfrm>
              <a:off x="204027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
            <p:cNvSpPr/>
            <p:nvPr/>
          </p:nvSpPr>
          <p:spPr>
            <a:xfrm>
              <a:off x="204027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
            <p:cNvSpPr/>
            <p:nvPr/>
          </p:nvSpPr>
          <p:spPr>
            <a:xfrm>
              <a:off x="204027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
            <p:cNvSpPr/>
            <p:nvPr/>
          </p:nvSpPr>
          <p:spPr>
            <a:xfrm>
              <a:off x="204027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
            <p:cNvSpPr/>
            <p:nvPr/>
          </p:nvSpPr>
          <p:spPr>
            <a:xfrm>
              <a:off x="204027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
            <p:cNvSpPr/>
            <p:nvPr/>
          </p:nvSpPr>
          <p:spPr>
            <a:xfrm>
              <a:off x="204027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
            <p:cNvSpPr/>
            <p:nvPr/>
          </p:nvSpPr>
          <p:spPr>
            <a:xfrm>
              <a:off x="204027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
            <p:cNvSpPr/>
            <p:nvPr/>
          </p:nvSpPr>
          <p:spPr>
            <a:xfrm>
              <a:off x="204027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
            <p:cNvSpPr/>
            <p:nvPr/>
          </p:nvSpPr>
          <p:spPr>
            <a:xfrm>
              <a:off x="21907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
            <p:cNvSpPr/>
            <p:nvPr/>
          </p:nvSpPr>
          <p:spPr>
            <a:xfrm>
              <a:off x="21907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
            <p:cNvSpPr/>
            <p:nvPr/>
          </p:nvSpPr>
          <p:spPr>
            <a:xfrm>
              <a:off x="21907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
            <p:cNvSpPr/>
            <p:nvPr/>
          </p:nvSpPr>
          <p:spPr>
            <a:xfrm>
              <a:off x="21907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
            <p:cNvSpPr/>
            <p:nvPr/>
          </p:nvSpPr>
          <p:spPr>
            <a:xfrm>
              <a:off x="21907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
            <p:cNvSpPr/>
            <p:nvPr/>
          </p:nvSpPr>
          <p:spPr>
            <a:xfrm>
              <a:off x="2190775"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
            <p:cNvSpPr/>
            <p:nvPr/>
          </p:nvSpPr>
          <p:spPr>
            <a:xfrm>
              <a:off x="21907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
            <p:cNvSpPr/>
            <p:nvPr/>
          </p:nvSpPr>
          <p:spPr>
            <a:xfrm>
              <a:off x="21907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
            <p:cNvSpPr/>
            <p:nvPr/>
          </p:nvSpPr>
          <p:spPr>
            <a:xfrm>
              <a:off x="2190775"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
            <p:cNvSpPr/>
            <p:nvPr/>
          </p:nvSpPr>
          <p:spPr>
            <a:xfrm>
              <a:off x="234130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
            <p:cNvSpPr/>
            <p:nvPr/>
          </p:nvSpPr>
          <p:spPr>
            <a:xfrm>
              <a:off x="234130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
            <p:cNvSpPr/>
            <p:nvPr/>
          </p:nvSpPr>
          <p:spPr>
            <a:xfrm>
              <a:off x="234130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
            <p:cNvSpPr/>
            <p:nvPr/>
          </p:nvSpPr>
          <p:spPr>
            <a:xfrm>
              <a:off x="234130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
            <p:cNvSpPr/>
            <p:nvPr/>
          </p:nvSpPr>
          <p:spPr>
            <a:xfrm>
              <a:off x="234130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
            <p:cNvSpPr/>
            <p:nvPr/>
          </p:nvSpPr>
          <p:spPr>
            <a:xfrm>
              <a:off x="234130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
            <p:cNvSpPr/>
            <p:nvPr/>
          </p:nvSpPr>
          <p:spPr>
            <a:xfrm>
              <a:off x="234130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
            <p:cNvSpPr/>
            <p:nvPr/>
          </p:nvSpPr>
          <p:spPr>
            <a:xfrm>
              <a:off x="234130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
            <p:cNvSpPr/>
            <p:nvPr/>
          </p:nvSpPr>
          <p:spPr>
            <a:xfrm>
              <a:off x="249180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
            <p:cNvSpPr/>
            <p:nvPr/>
          </p:nvSpPr>
          <p:spPr>
            <a:xfrm>
              <a:off x="249180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
            <p:cNvSpPr/>
            <p:nvPr/>
          </p:nvSpPr>
          <p:spPr>
            <a:xfrm>
              <a:off x="249180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
            <p:cNvSpPr/>
            <p:nvPr/>
          </p:nvSpPr>
          <p:spPr>
            <a:xfrm>
              <a:off x="249180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
            <p:cNvSpPr/>
            <p:nvPr/>
          </p:nvSpPr>
          <p:spPr>
            <a:xfrm>
              <a:off x="24918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
            <p:cNvSpPr/>
            <p:nvPr/>
          </p:nvSpPr>
          <p:spPr>
            <a:xfrm>
              <a:off x="264232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
            <p:cNvSpPr/>
            <p:nvPr/>
          </p:nvSpPr>
          <p:spPr>
            <a:xfrm>
              <a:off x="264232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
            <p:cNvSpPr/>
            <p:nvPr/>
          </p:nvSpPr>
          <p:spPr>
            <a:xfrm>
              <a:off x="264232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
            <p:cNvSpPr/>
            <p:nvPr/>
          </p:nvSpPr>
          <p:spPr>
            <a:xfrm>
              <a:off x="264232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
            <p:cNvSpPr/>
            <p:nvPr/>
          </p:nvSpPr>
          <p:spPr>
            <a:xfrm>
              <a:off x="264232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
            <p:cNvSpPr/>
            <p:nvPr/>
          </p:nvSpPr>
          <p:spPr>
            <a:xfrm>
              <a:off x="2792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
            <p:cNvSpPr/>
            <p:nvPr/>
          </p:nvSpPr>
          <p:spPr>
            <a:xfrm>
              <a:off x="294332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
            <p:cNvSpPr/>
            <p:nvPr/>
          </p:nvSpPr>
          <p:spPr>
            <a:xfrm>
              <a:off x="294332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
            <p:cNvSpPr/>
            <p:nvPr/>
          </p:nvSpPr>
          <p:spPr>
            <a:xfrm>
              <a:off x="3093850"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
            <p:cNvSpPr/>
            <p:nvPr/>
          </p:nvSpPr>
          <p:spPr>
            <a:xfrm>
              <a:off x="33948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
            <p:cNvSpPr/>
            <p:nvPr/>
          </p:nvSpPr>
          <p:spPr>
            <a:xfrm>
              <a:off x="35453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563"/>
        <p:cNvGrpSpPr/>
        <p:nvPr/>
      </p:nvGrpSpPr>
      <p:grpSpPr>
        <a:xfrm>
          <a:off x="0" y="0"/>
          <a:ext cx="0" cy="0"/>
          <a:chOff x="0" y="0"/>
          <a:chExt cx="0" cy="0"/>
        </a:xfrm>
      </p:grpSpPr>
      <p:sp>
        <p:nvSpPr>
          <p:cNvPr id="1564" name="Google Shape;1564;p5"/>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0" name="Google Shape;1840;p5"/>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0"/>
        <p:cNvGrpSpPr/>
        <p:nvPr/>
      </p:nvGrpSpPr>
      <p:grpSpPr>
        <a:xfrm>
          <a:off x="0" y="0"/>
          <a:ext cx="0" cy="0"/>
          <a:chOff x="0" y="0"/>
          <a:chExt cx="0" cy="0"/>
        </a:xfrm>
      </p:grpSpPr>
      <p:sp>
        <p:nvSpPr>
          <p:cNvPr id="2121" name="Google Shape;2121;p7"/>
          <p:cNvSpPr txBox="1">
            <a:spLocks noGrp="1"/>
          </p:cNvSpPr>
          <p:nvPr>
            <p:ph type="title"/>
          </p:nvPr>
        </p:nvSpPr>
        <p:spPr>
          <a:xfrm>
            <a:off x="718300" y="739375"/>
            <a:ext cx="67611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125" name="Google Shape;2125;p7"/>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126" name="Google Shape;2126;p7"/>
          <p:cNvGrpSpPr/>
          <p:nvPr/>
        </p:nvGrpSpPr>
        <p:grpSpPr>
          <a:xfrm rot="10800000">
            <a:off x="8851487" y="28707"/>
            <a:ext cx="264012" cy="5086302"/>
            <a:chOff x="5307800" y="238125"/>
            <a:chExt cx="271925" cy="5238750"/>
          </a:xfrm>
        </p:grpSpPr>
        <p:sp>
          <p:nvSpPr>
            <p:cNvPr id="2127" name="Google Shape;2127;p7"/>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
          <p:cNvGrpSpPr/>
          <p:nvPr/>
        </p:nvGrpSpPr>
        <p:grpSpPr>
          <a:xfrm rot="10800000">
            <a:off x="7828571" y="28707"/>
            <a:ext cx="1140783" cy="5086302"/>
            <a:chOff x="5458325" y="238125"/>
            <a:chExt cx="1174975" cy="5238750"/>
          </a:xfrm>
        </p:grpSpPr>
        <p:sp>
          <p:nvSpPr>
            <p:cNvPr id="2185" name="Google Shape;2185;p7"/>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7"/>
          <p:cNvGrpSpPr/>
          <p:nvPr/>
        </p:nvGrpSpPr>
        <p:grpSpPr>
          <a:xfrm rot="10800000">
            <a:off x="7682451" y="28707"/>
            <a:ext cx="994639" cy="4940182"/>
            <a:chOff x="5759350" y="388625"/>
            <a:chExt cx="1024450" cy="5088250"/>
          </a:xfrm>
        </p:grpSpPr>
        <p:sp>
          <p:nvSpPr>
            <p:cNvPr id="2248" name="Google Shape;2248;p7"/>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7"/>
          <p:cNvGrpSpPr/>
          <p:nvPr/>
        </p:nvGrpSpPr>
        <p:grpSpPr>
          <a:xfrm rot="10800000">
            <a:off x="7682451" y="28707"/>
            <a:ext cx="1140783" cy="5086302"/>
            <a:chOff x="5608825" y="238125"/>
            <a:chExt cx="1174975" cy="5238750"/>
          </a:xfrm>
        </p:grpSpPr>
        <p:sp>
          <p:nvSpPr>
            <p:cNvPr id="2350" name="Google Shape;2350;p7"/>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77"/>
        <p:cNvGrpSpPr/>
        <p:nvPr/>
      </p:nvGrpSpPr>
      <p:grpSpPr>
        <a:xfrm>
          <a:off x="0" y="0"/>
          <a:ext cx="0" cy="0"/>
          <a:chOff x="0" y="0"/>
          <a:chExt cx="0" cy="0"/>
        </a:xfrm>
      </p:grpSpPr>
      <p:sp>
        <p:nvSpPr>
          <p:cNvPr id="2678" name="Google Shape;2678;p9"/>
          <p:cNvSpPr txBox="1">
            <a:spLocks noGrp="1"/>
          </p:cNvSpPr>
          <p:nvPr>
            <p:ph type="body" idx="1"/>
          </p:nvPr>
        </p:nvSpPr>
        <p:spPr>
          <a:xfrm>
            <a:off x="624925" y="4177700"/>
            <a:ext cx="67593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SzPts val="1800"/>
              <a:buNone/>
              <a:defRPr sz="1800"/>
            </a:lvl1pPr>
          </a:lstStyle>
          <a:p>
            <a:endParaRPr/>
          </a:p>
        </p:txBody>
      </p:sp>
      <p:sp>
        <p:nvSpPr>
          <p:cNvPr id="2679" name="Google Shape;2679;p9"/>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680" name="Google Shape;2680;p9"/>
          <p:cNvGrpSpPr/>
          <p:nvPr/>
        </p:nvGrpSpPr>
        <p:grpSpPr>
          <a:xfrm rot="10800000">
            <a:off x="8851487" y="28707"/>
            <a:ext cx="264012" cy="5086302"/>
            <a:chOff x="5307800" y="238125"/>
            <a:chExt cx="271925" cy="5238750"/>
          </a:xfrm>
        </p:grpSpPr>
        <p:sp>
          <p:nvSpPr>
            <p:cNvPr id="2681" name="Google Shape;2681;p9"/>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9"/>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9"/>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9"/>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9"/>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9"/>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9"/>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9"/>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9"/>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9"/>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9"/>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9"/>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9"/>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9"/>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9"/>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9"/>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9"/>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9"/>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9"/>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9"/>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9"/>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9"/>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9"/>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9"/>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9"/>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9"/>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9"/>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9"/>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9"/>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9"/>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9"/>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9"/>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9"/>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9"/>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9"/>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9"/>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9"/>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9"/>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9"/>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9"/>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9"/>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9"/>
          <p:cNvGrpSpPr/>
          <p:nvPr/>
        </p:nvGrpSpPr>
        <p:grpSpPr>
          <a:xfrm rot="10800000">
            <a:off x="7828571" y="28707"/>
            <a:ext cx="1140783" cy="5086302"/>
            <a:chOff x="5458325" y="238125"/>
            <a:chExt cx="1174975" cy="5238750"/>
          </a:xfrm>
        </p:grpSpPr>
        <p:sp>
          <p:nvSpPr>
            <p:cNvPr id="2739" name="Google Shape;2739;p9"/>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9"/>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9"/>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9"/>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9"/>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9"/>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9"/>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9"/>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9"/>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9"/>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9"/>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9"/>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9"/>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9"/>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9"/>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9"/>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9"/>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9"/>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9"/>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9"/>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9"/>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9"/>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9"/>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9"/>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9"/>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9"/>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9"/>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9"/>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9"/>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9"/>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9"/>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9"/>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9"/>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9"/>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9"/>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9"/>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9"/>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9"/>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9"/>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9"/>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9"/>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9"/>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9"/>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9"/>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9"/>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9"/>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9"/>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9"/>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9"/>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9"/>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9"/>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9"/>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9"/>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9"/>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9"/>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9"/>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9"/>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9"/>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9"/>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9"/>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9"/>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9"/>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9"/>
          <p:cNvGrpSpPr/>
          <p:nvPr/>
        </p:nvGrpSpPr>
        <p:grpSpPr>
          <a:xfrm rot="10800000">
            <a:off x="7682451" y="28707"/>
            <a:ext cx="994639" cy="4940182"/>
            <a:chOff x="5759350" y="388625"/>
            <a:chExt cx="1024450" cy="5088250"/>
          </a:xfrm>
        </p:grpSpPr>
        <p:sp>
          <p:nvSpPr>
            <p:cNvPr id="2802" name="Google Shape;2802;p9"/>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9"/>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9"/>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9"/>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9"/>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9"/>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9"/>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9"/>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9"/>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9"/>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9"/>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9"/>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9"/>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9"/>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9"/>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9"/>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9"/>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9"/>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9"/>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9"/>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9"/>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9"/>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9"/>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9"/>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9"/>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9"/>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9"/>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9"/>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9"/>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9"/>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9"/>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9"/>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9"/>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9"/>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9"/>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9"/>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9"/>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9"/>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9"/>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9"/>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9"/>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9"/>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9"/>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9"/>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9"/>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9"/>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9"/>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9"/>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9"/>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9"/>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3" name="Google Shape;2903;p9"/>
          <p:cNvGrpSpPr/>
          <p:nvPr/>
        </p:nvGrpSpPr>
        <p:grpSpPr>
          <a:xfrm rot="10800000">
            <a:off x="7682451" y="28707"/>
            <a:ext cx="1140783" cy="5086302"/>
            <a:chOff x="5608825" y="238125"/>
            <a:chExt cx="1174975" cy="5238750"/>
          </a:xfrm>
        </p:grpSpPr>
        <p:sp>
          <p:nvSpPr>
            <p:cNvPr id="2904" name="Google Shape;2904;p9"/>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9"/>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9"/>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9"/>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9"/>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9"/>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9"/>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9"/>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9"/>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9"/>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954"/>
        <p:cNvGrpSpPr/>
        <p:nvPr/>
      </p:nvGrpSpPr>
      <p:grpSpPr>
        <a:xfrm>
          <a:off x="0" y="0"/>
          <a:ext cx="0" cy="0"/>
          <a:chOff x="0" y="0"/>
          <a:chExt cx="0" cy="0"/>
        </a:xfrm>
      </p:grpSpPr>
      <p:sp>
        <p:nvSpPr>
          <p:cNvPr id="2955" name="Google Shape;2955;p10"/>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956" name="Google Shape;2956;p10"/>
          <p:cNvGrpSpPr/>
          <p:nvPr/>
        </p:nvGrpSpPr>
        <p:grpSpPr>
          <a:xfrm rot="10800000">
            <a:off x="8851487" y="28707"/>
            <a:ext cx="264012" cy="5086302"/>
            <a:chOff x="5307800" y="238125"/>
            <a:chExt cx="271925" cy="5238750"/>
          </a:xfrm>
        </p:grpSpPr>
        <p:sp>
          <p:nvSpPr>
            <p:cNvPr id="2957" name="Google Shape;2957;p10"/>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0"/>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0"/>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0"/>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0"/>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0"/>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0"/>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0"/>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0"/>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0"/>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0"/>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0"/>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0"/>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0"/>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0"/>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0"/>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0"/>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0"/>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0"/>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0"/>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0"/>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0"/>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0"/>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0"/>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0"/>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0"/>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0"/>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0"/>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0"/>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0"/>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0"/>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0"/>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0"/>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0"/>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0"/>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0"/>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0"/>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0"/>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0"/>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0"/>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0"/>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0"/>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0"/>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0"/>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0"/>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0"/>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0"/>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0"/>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0"/>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0"/>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0"/>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0"/>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0"/>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0"/>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0"/>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0"/>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0"/>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10"/>
          <p:cNvGrpSpPr/>
          <p:nvPr/>
        </p:nvGrpSpPr>
        <p:grpSpPr>
          <a:xfrm rot="10800000">
            <a:off x="7828571" y="28707"/>
            <a:ext cx="1140783" cy="5086302"/>
            <a:chOff x="5458325" y="238125"/>
            <a:chExt cx="1174975" cy="5238750"/>
          </a:xfrm>
        </p:grpSpPr>
        <p:sp>
          <p:nvSpPr>
            <p:cNvPr id="3015" name="Google Shape;3015;p10"/>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0"/>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0"/>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0"/>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0"/>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0"/>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0"/>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0"/>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0"/>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0"/>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0"/>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0"/>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0"/>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0"/>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0"/>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0"/>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0"/>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0"/>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0"/>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0"/>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0"/>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0"/>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0"/>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0"/>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0"/>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0"/>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0"/>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0"/>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0"/>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0"/>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0"/>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0"/>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0"/>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0"/>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0"/>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0"/>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0"/>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0"/>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0"/>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0"/>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0"/>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0"/>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0"/>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0"/>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0"/>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0"/>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0"/>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0"/>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0"/>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0"/>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0"/>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0"/>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0"/>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0"/>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0"/>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0"/>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0"/>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0"/>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0"/>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0"/>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0"/>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0"/>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10"/>
          <p:cNvGrpSpPr/>
          <p:nvPr/>
        </p:nvGrpSpPr>
        <p:grpSpPr>
          <a:xfrm rot="10800000">
            <a:off x="7682451" y="28707"/>
            <a:ext cx="994639" cy="4940182"/>
            <a:chOff x="5759350" y="388625"/>
            <a:chExt cx="1024450" cy="5088250"/>
          </a:xfrm>
        </p:grpSpPr>
        <p:sp>
          <p:nvSpPr>
            <p:cNvPr id="3078" name="Google Shape;3078;p10"/>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0"/>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0"/>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0"/>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0"/>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0"/>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0"/>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0"/>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0"/>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0"/>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0"/>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0"/>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0"/>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0"/>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0"/>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0"/>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0"/>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0"/>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0"/>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0"/>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0"/>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0"/>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0"/>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0"/>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0"/>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0"/>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0"/>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0"/>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0"/>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0"/>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0"/>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0"/>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0"/>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0"/>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0"/>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0"/>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0"/>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0"/>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0"/>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0"/>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0"/>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0"/>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0"/>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0"/>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0"/>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0"/>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0"/>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0"/>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0"/>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0"/>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0"/>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0"/>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0"/>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0"/>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0"/>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0"/>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0"/>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0"/>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0"/>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0"/>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0"/>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0"/>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0"/>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0"/>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0"/>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0"/>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0"/>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0"/>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0"/>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0"/>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0"/>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0"/>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0"/>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0"/>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0"/>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0"/>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0"/>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0"/>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0"/>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0"/>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0"/>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0"/>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0"/>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0"/>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0"/>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0"/>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0"/>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0"/>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0"/>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0"/>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0"/>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0"/>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0"/>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0"/>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0"/>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0"/>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0"/>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0"/>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0"/>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0"/>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0"/>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10"/>
          <p:cNvGrpSpPr/>
          <p:nvPr/>
        </p:nvGrpSpPr>
        <p:grpSpPr>
          <a:xfrm rot="10800000">
            <a:off x="7682451" y="28707"/>
            <a:ext cx="1140783" cy="5086302"/>
            <a:chOff x="5608825" y="238125"/>
            <a:chExt cx="1174975" cy="5238750"/>
          </a:xfrm>
        </p:grpSpPr>
        <p:sp>
          <p:nvSpPr>
            <p:cNvPr id="3180" name="Google Shape;3180;p10"/>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0"/>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0"/>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0"/>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0"/>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0"/>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0"/>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0"/>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0"/>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0"/>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0"/>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0"/>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0"/>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0"/>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0"/>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0"/>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0"/>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0"/>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0"/>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0"/>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0"/>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0"/>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0"/>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0"/>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0"/>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0"/>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0"/>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0"/>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0"/>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0"/>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0"/>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0"/>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0"/>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0"/>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0"/>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0"/>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0"/>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0"/>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0"/>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0"/>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0"/>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0"/>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0"/>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0"/>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0"/>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0"/>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0"/>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0"/>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0"/>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0"/>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3230"/>
        <p:cNvGrpSpPr/>
        <p:nvPr/>
      </p:nvGrpSpPr>
      <p:grpSpPr>
        <a:xfrm>
          <a:off x="0" y="0"/>
          <a:ext cx="0" cy="0"/>
          <a:chOff x="0" y="0"/>
          <a:chExt cx="0" cy="0"/>
        </a:xfrm>
      </p:grpSpPr>
      <p:grpSp>
        <p:nvGrpSpPr>
          <p:cNvPr id="3231"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1"/>
            <p:cNvSpPr/>
            <p:nvPr/>
          </p:nvSpPr>
          <p:spPr>
            <a:xfrm>
              <a:off x="5307800"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1"/>
            <p:cNvSpPr/>
            <p:nvPr/>
          </p:nvSpPr>
          <p:spPr>
            <a:xfrm>
              <a:off x="5307800"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1"/>
            <p:cNvSpPr/>
            <p:nvPr/>
          </p:nvSpPr>
          <p:spPr>
            <a:xfrm>
              <a:off x="5307800" y="6896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1"/>
            <p:cNvSpPr/>
            <p:nvPr/>
          </p:nvSpPr>
          <p:spPr>
            <a:xfrm>
              <a:off x="5307800" y="8401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1"/>
            <p:cNvSpPr/>
            <p:nvPr/>
          </p:nvSpPr>
          <p:spPr>
            <a:xfrm>
              <a:off x="5307800"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1"/>
            <p:cNvSpPr/>
            <p:nvPr/>
          </p:nvSpPr>
          <p:spPr>
            <a:xfrm>
              <a:off x="5307800" y="11411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1"/>
            <p:cNvSpPr/>
            <p:nvPr/>
          </p:nvSpPr>
          <p:spPr>
            <a:xfrm>
              <a:off x="5307800"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1"/>
            <p:cNvSpPr/>
            <p:nvPr/>
          </p:nvSpPr>
          <p:spPr>
            <a:xfrm>
              <a:off x="5307800"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1"/>
            <p:cNvSpPr/>
            <p:nvPr/>
          </p:nvSpPr>
          <p:spPr>
            <a:xfrm>
              <a:off x="5307800"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1"/>
            <p:cNvSpPr/>
            <p:nvPr/>
          </p:nvSpPr>
          <p:spPr>
            <a:xfrm>
              <a:off x="5307800" y="17432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1"/>
            <p:cNvSpPr/>
            <p:nvPr/>
          </p:nvSpPr>
          <p:spPr>
            <a:xfrm>
              <a:off x="5307800" y="18937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1"/>
            <p:cNvSpPr/>
            <p:nvPr/>
          </p:nvSpPr>
          <p:spPr>
            <a:xfrm>
              <a:off x="5307800"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1"/>
            <p:cNvSpPr/>
            <p:nvPr/>
          </p:nvSpPr>
          <p:spPr>
            <a:xfrm>
              <a:off x="5307800" y="21947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1"/>
            <p:cNvSpPr/>
            <p:nvPr/>
          </p:nvSpPr>
          <p:spPr>
            <a:xfrm>
              <a:off x="5307800"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1"/>
            <p:cNvSpPr/>
            <p:nvPr/>
          </p:nvSpPr>
          <p:spPr>
            <a:xfrm>
              <a:off x="5307800" y="24957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1"/>
            <p:cNvSpPr/>
            <p:nvPr/>
          </p:nvSpPr>
          <p:spPr>
            <a:xfrm>
              <a:off x="5307800"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1"/>
            <p:cNvSpPr/>
            <p:nvPr/>
          </p:nvSpPr>
          <p:spPr>
            <a:xfrm>
              <a:off x="5307800"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1"/>
            <p:cNvSpPr/>
            <p:nvPr/>
          </p:nvSpPr>
          <p:spPr>
            <a:xfrm>
              <a:off x="5307800" y="29473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1"/>
            <p:cNvSpPr/>
            <p:nvPr/>
          </p:nvSpPr>
          <p:spPr>
            <a:xfrm>
              <a:off x="5307800"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1"/>
            <p:cNvSpPr/>
            <p:nvPr/>
          </p:nvSpPr>
          <p:spPr>
            <a:xfrm>
              <a:off x="5307800"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1"/>
            <p:cNvSpPr/>
            <p:nvPr/>
          </p:nvSpPr>
          <p:spPr>
            <a:xfrm>
              <a:off x="5307800" y="33988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1"/>
            <p:cNvSpPr/>
            <p:nvPr/>
          </p:nvSpPr>
          <p:spPr>
            <a:xfrm>
              <a:off x="5307800"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1"/>
            <p:cNvSpPr/>
            <p:nvPr/>
          </p:nvSpPr>
          <p:spPr>
            <a:xfrm>
              <a:off x="5307800"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1"/>
            <p:cNvSpPr/>
            <p:nvPr/>
          </p:nvSpPr>
          <p:spPr>
            <a:xfrm>
              <a:off x="5307800"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1"/>
            <p:cNvSpPr/>
            <p:nvPr/>
          </p:nvSpPr>
          <p:spPr>
            <a:xfrm>
              <a:off x="5307800" y="40008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1"/>
            <p:cNvSpPr/>
            <p:nvPr/>
          </p:nvSpPr>
          <p:spPr>
            <a:xfrm>
              <a:off x="5307800"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1"/>
            <p:cNvSpPr/>
            <p:nvPr/>
          </p:nvSpPr>
          <p:spPr>
            <a:xfrm>
              <a:off x="5307800"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1"/>
            <p:cNvSpPr/>
            <p:nvPr/>
          </p:nvSpPr>
          <p:spPr>
            <a:xfrm>
              <a:off x="5307800" y="44524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1"/>
            <p:cNvSpPr/>
            <p:nvPr/>
          </p:nvSpPr>
          <p:spPr>
            <a:xfrm>
              <a:off x="5307800" y="46029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1"/>
            <p:cNvSpPr/>
            <p:nvPr/>
          </p:nvSpPr>
          <p:spPr>
            <a:xfrm>
              <a:off x="5307800"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1"/>
            <p:cNvSpPr/>
            <p:nvPr/>
          </p:nvSpPr>
          <p:spPr>
            <a:xfrm>
              <a:off x="5307800" y="49039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1"/>
            <p:cNvSpPr/>
            <p:nvPr/>
          </p:nvSpPr>
          <p:spPr>
            <a:xfrm>
              <a:off x="5307800"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1"/>
            <p:cNvSpPr/>
            <p:nvPr/>
          </p:nvSpPr>
          <p:spPr>
            <a:xfrm>
              <a:off x="5307800"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1"/>
            <p:cNvSpPr/>
            <p:nvPr/>
          </p:nvSpPr>
          <p:spPr>
            <a:xfrm>
              <a:off x="5307800" y="535547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1"/>
            <p:cNvSpPr/>
            <p:nvPr/>
          </p:nvSpPr>
          <p:spPr>
            <a:xfrm>
              <a:off x="5458325" y="2381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1"/>
            <p:cNvSpPr/>
            <p:nvPr/>
          </p:nvSpPr>
          <p:spPr>
            <a:xfrm>
              <a:off x="5458325" y="53912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1"/>
            <p:cNvSpPr/>
            <p:nvPr/>
          </p:nvSpPr>
          <p:spPr>
            <a:xfrm>
              <a:off x="5458325"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1"/>
            <p:cNvSpPr/>
            <p:nvPr/>
          </p:nvSpPr>
          <p:spPr>
            <a:xfrm>
              <a:off x="5458325" y="11411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1"/>
            <p:cNvSpPr/>
            <p:nvPr/>
          </p:nvSpPr>
          <p:spPr>
            <a:xfrm>
              <a:off x="5458325" y="14422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1"/>
            <p:cNvSpPr/>
            <p:nvPr/>
          </p:nvSpPr>
          <p:spPr>
            <a:xfrm>
              <a:off x="5458325" y="15927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1"/>
            <p:cNvSpPr/>
            <p:nvPr/>
          </p:nvSpPr>
          <p:spPr>
            <a:xfrm>
              <a:off x="5458325" y="21947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1"/>
            <p:cNvSpPr/>
            <p:nvPr/>
          </p:nvSpPr>
          <p:spPr>
            <a:xfrm>
              <a:off x="5458325" y="23452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1"/>
            <p:cNvSpPr/>
            <p:nvPr/>
          </p:nvSpPr>
          <p:spPr>
            <a:xfrm>
              <a:off x="5458325" y="24957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1"/>
            <p:cNvSpPr/>
            <p:nvPr/>
          </p:nvSpPr>
          <p:spPr>
            <a:xfrm>
              <a:off x="5458325" y="26462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1"/>
            <p:cNvSpPr/>
            <p:nvPr/>
          </p:nvSpPr>
          <p:spPr>
            <a:xfrm>
              <a:off x="5458325" y="294730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1"/>
            <p:cNvSpPr/>
            <p:nvPr/>
          </p:nvSpPr>
          <p:spPr>
            <a:xfrm>
              <a:off x="5458325" y="32483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1"/>
            <p:cNvSpPr/>
            <p:nvPr/>
          </p:nvSpPr>
          <p:spPr>
            <a:xfrm>
              <a:off x="5458325" y="33988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1"/>
            <p:cNvSpPr/>
            <p:nvPr/>
          </p:nvSpPr>
          <p:spPr>
            <a:xfrm>
              <a:off x="5458325"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1"/>
            <p:cNvSpPr/>
            <p:nvPr/>
          </p:nvSpPr>
          <p:spPr>
            <a:xfrm>
              <a:off x="5458325" y="38503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1"/>
            <p:cNvSpPr/>
            <p:nvPr/>
          </p:nvSpPr>
          <p:spPr>
            <a:xfrm>
              <a:off x="5458325" y="4000875"/>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1"/>
            <p:cNvSpPr/>
            <p:nvPr/>
          </p:nvSpPr>
          <p:spPr>
            <a:xfrm>
              <a:off x="5458325" y="41514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1"/>
            <p:cNvSpPr/>
            <p:nvPr/>
          </p:nvSpPr>
          <p:spPr>
            <a:xfrm>
              <a:off x="5458325"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1"/>
            <p:cNvSpPr/>
            <p:nvPr/>
          </p:nvSpPr>
          <p:spPr>
            <a:xfrm>
              <a:off x="5458325" y="47534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1"/>
            <p:cNvSpPr/>
            <p:nvPr/>
          </p:nvSpPr>
          <p:spPr>
            <a:xfrm>
              <a:off x="5458325" y="5054450"/>
              <a:ext cx="121400" cy="121425"/>
            </a:xfrm>
            <a:custGeom>
              <a:avLst/>
              <a:gdLst/>
              <a:ahLst/>
              <a:cxnLst/>
              <a:rect l="l" t="t" r="r" b="b"/>
              <a:pathLst>
                <a:path w="4856" h="4857"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1"/>
            <p:cNvSpPr/>
            <p:nvPr/>
          </p:nvSpPr>
          <p:spPr>
            <a:xfrm>
              <a:off x="5458325"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1"/>
            <p:cNvSpPr/>
            <p:nvPr/>
          </p:nvSpPr>
          <p:spPr>
            <a:xfrm>
              <a:off x="5458325" y="535547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1"/>
            <p:cNvSpPr/>
            <p:nvPr/>
          </p:nvSpPr>
          <p:spPr>
            <a:xfrm>
              <a:off x="5458325" y="6896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1"/>
            <p:cNvSpPr/>
            <p:nvPr/>
          </p:nvSpPr>
          <p:spPr>
            <a:xfrm>
              <a:off x="5458325" y="8401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1"/>
            <p:cNvSpPr/>
            <p:nvPr/>
          </p:nvSpPr>
          <p:spPr>
            <a:xfrm>
              <a:off x="5458325"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1"/>
            <p:cNvSpPr/>
            <p:nvPr/>
          </p:nvSpPr>
          <p:spPr>
            <a:xfrm>
              <a:off x="5458325" y="17432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1"/>
            <p:cNvSpPr/>
            <p:nvPr/>
          </p:nvSpPr>
          <p:spPr>
            <a:xfrm>
              <a:off x="5458325" y="18937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1"/>
            <p:cNvSpPr/>
            <p:nvPr/>
          </p:nvSpPr>
          <p:spPr>
            <a:xfrm>
              <a:off x="5458325"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1"/>
            <p:cNvSpPr/>
            <p:nvPr/>
          </p:nvSpPr>
          <p:spPr>
            <a:xfrm>
              <a:off x="5458325"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1"/>
            <p:cNvSpPr/>
            <p:nvPr/>
          </p:nvSpPr>
          <p:spPr>
            <a:xfrm>
              <a:off x="5458325" y="30978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1"/>
            <p:cNvSpPr/>
            <p:nvPr/>
          </p:nvSpPr>
          <p:spPr>
            <a:xfrm>
              <a:off x="5458325" y="35493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1"/>
            <p:cNvSpPr/>
            <p:nvPr/>
          </p:nvSpPr>
          <p:spPr>
            <a:xfrm>
              <a:off x="5458325" y="430190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1"/>
            <p:cNvSpPr/>
            <p:nvPr/>
          </p:nvSpPr>
          <p:spPr>
            <a:xfrm>
              <a:off x="5458325"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1"/>
            <p:cNvSpPr/>
            <p:nvPr/>
          </p:nvSpPr>
          <p:spPr>
            <a:xfrm>
              <a:off x="5458325" y="4903950"/>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1"/>
            <p:cNvSpPr/>
            <p:nvPr/>
          </p:nvSpPr>
          <p:spPr>
            <a:xfrm>
              <a:off x="560882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1"/>
            <p:cNvSpPr/>
            <p:nvPr/>
          </p:nvSpPr>
          <p:spPr>
            <a:xfrm>
              <a:off x="560882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1"/>
            <p:cNvSpPr/>
            <p:nvPr/>
          </p:nvSpPr>
          <p:spPr>
            <a:xfrm>
              <a:off x="560882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1"/>
            <p:cNvSpPr/>
            <p:nvPr/>
          </p:nvSpPr>
          <p:spPr>
            <a:xfrm>
              <a:off x="5608825"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1"/>
            <p:cNvSpPr/>
            <p:nvPr/>
          </p:nvSpPr>
          <p:spPr>
            <a:xfrm>
              <a:off x="560882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1"/>
            <p:cNvSpPr/>
            <p:nvPr/>
          </p:nvSpPr>
          <p:spPr>
            <a:xfrm>
              <a:off x="560882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1"/>
            <p:cNvSpPr/>
            <p:nvPr/>
          </p:nvSpPr>
          <p:spPr>
            <a:xfrm>
              <a:off x="560882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1"/>
            <p:cNvSpPr/>
            <p:nvPr/>
          </p:nvSpPr>
          <p:spPr>
            <a:xfrm>
              <a:off x="5608825"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1"/>
            <p:cNvSpPr/>
            <p:nvPr/>
          </p:nvSpPr>
          <p:spPr>
            <a:xfrm>
              <a:off x="560882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1"/>
            <p:cNvSpPr/>
            <p:nvPr/>
          </p:nvSpPr>
          <p:spPr>
            <a:xfrm>
              <a:off x="5608825"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1"/>
            <p:cNvSpPr/>
            <p:nvPr/>
          </p:nvSpPr>
          <p:spPr>
            <a:xfrm>
              <a:off x="560882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1"/>
            <p:cNvSpPr/>
            <p:nvPr/>
          </p:nvSpPr>
          <p:spPr>
            <a:xfrm>
              <a:off x="560882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1"/>
            <p:cNvSpPr/>
            <p:nvPr/>
          </p:nvSpPr>
          <p:spPr>
            <a:xfrm>
              <a:off x="560882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1"/>
            <p:cNvSpPr/>
            <p:nvPr/>
          </p:nvSpPr>
          <p:spPr>
            <a:xfrm>
              <a:off x="560882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1"/>
            <p:cNvSpPr/>
            <p:nvPr/>
          </p:nvSpPr>
          <p:spPr>
            <a:xfrm>
              <a:off x="560882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1"/>
            <p:cNvSpPr/>
            <p:nvPr/>
          </p:nvSpPr>
          <p:spPr>
            <a:xfrm>
              <a:off x="5608825"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1"/>
            <p:cNvSpPr/>
            <p:nvPr/>
          </p:nvSpPr>
          <p:spPr>
            <a:xfrm>
              <a:off x="560882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1"/>
            <p:cNvSpPr/>
            <p:nvPr/>
          </p:nvSpPr>
          <p:spPr>
            <a:xfrm>
              <a:off x="560882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1"/>
            <p:cNvSpPr/>
            <p:nvPr/>
          </p:nvSpPr>
          <p:spPr>
            <a:xfrm>
              <a:off x="560882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1"/>
            <p:cNvSpPr/>
            <p:nvPr/>
          </p:nvSpPr>
          <p:spPr>
            <a:xfrm>
              <a:off x="560882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1"/>
            <p:cNvSpPr/>
            <p:nvPr/>
          </p:nvSpPr>
          <p:spPr>
            <a:xfrm>
              <a:off x="560882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1"/>
            <p:cNvSpPr/>
            <p:nvPr/>
          </p:nvSpPr>
          <p:spPr>
            <a:xfrm>
              <a:off x="5608825"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1"/>
            <p:cNvSpPr/>
            <p:nvPr/>
          </p:nvSpPr>
          <p:spPr>
            <a:xfrm>
              <a:off x="560882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1"/>
            <p:cNvSpPr/>
            <p:nvPr/>
          </p:nvSpPr>
          <p:spPr>
            <a:xfrm>
              <a:off x="560882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1"/>
            <p:cNvSpPr/>
            <p:nvPr/>
          </p:nvSpPr>
          <p:spPr>
            <a:xfrm>
              <a:off x="560882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1"/>
            <p:cNvSpPr/>
            <p:nvPr/>
          </p:nvSpPr>
          <p:spPr>
            <a:xfrm>
              <a:off x="560882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1"/>
            <p:cNvSpPr/>
            <p:nvPr/>
          </p:nvSpPr>
          <p:spPr>
            <a:xfrm>
              <a:off x="5608825"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1"/>
            <p:cNvSpPr/>
            <p:nvPr/>
          </p:nvSpPr>
          <p:spPr>
            <a:xfrm>
              <a:off x="560882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1"/>
            <p:cNvSpPr/>
            <p:nvPr/>
          </p:nvSpPr>
          <p:spPr>
            <a:xfrm>
              <a:off x="560882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1"/>
            <p:cNvSpPr/>
            <p:nvPr/>
          </p:nvSpPr>
          <p:spPr>
            <a:xfrm>
              <a:off x="560882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1"/>
            <p:cNvSpPr/>
            <p:nvPr/>
          </p:nvSpPr>
          <p:spPr>
            <a:xfrm>
              <a:off x="5608825"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1"/>
            <p:cNvSpPr/>
            <p:nvPr/>
          </p:nvSpPr>
          <p:spPr>
            <a:xfrm>
              <a:off x="5759350"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1"/>
            <p:cNvSpPr/>
            <p:nvPr/>
          </p:nvSpPr>
          <p:spPr>
            <a:xfrm>
              <a:off x="5759350"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1"/>
            <p:cNvSpPr/>
            <p:nvPr/>
          </p:nvSpPr>
          <p:spPr>
            <a:xfrm>
              <a:off x="5759350"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1"/>
            <p:cNvSpPr/>
            <p:nvPr/>
          </p:nvSpPr>
          <p:spPr>
            <a:xfrm>
              <a:off x="5759350"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1"/>
            <p:cNvSpPr/>
            <p:nvPr/>
          </p:nvSpPr>
          <p:spPr>
            <a:xfrm>
              <a:off x="5759350"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1"/>
            <p:cNvSpPr/>
            <p:nvPr/>
          </p:nvSpPr>
          <p:spPr>
            <a:xfrm>
              <a:off x="5759350"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1"/>
            <p:cNvSpPr/>
            <p:nvPr/>
          </p:nvSpPr>
          <p:spPr>
            <a:xfrm>
              <a:off x="5759350"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1"/>
            <p:cNvSpPr/>
            <p:nvPr/>
          </p:nvSpPr>
          <p:spPr>
            <a:xfrm>
              <a:off x="5759350"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1"/>
            <p:cNvSpPr/>
            <p:nvPr/>
          </p:nvSpPr>
          <p:spPr>
            <a:xfrm>
              <a:off x="5759350"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1"/>
            <p:cNvSpPr/>
            <p:nvPr/>
          </p:nvSpPr>
          <p:spPr>
            <a:xfrm>
              <a:off x="5759350"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1"/>
            <p:cNvSpPr/>
            <p:nvPr/>
          </p:nvSpPr>
          <p:spPr>
            <a:xfrm>
              <a:off x="5759350"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1"/>
            <p:cNvSpPr/>
            <p:nvPr/>
          </p:nvSpPr>
          <p:spPr>
            <a:xfrm>
              <a:off x="590985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1"/>
            <p:cNvSpPr/>
            <p:nvPr/>
          </p:nvSpPr>
          <p:spPr>
            <a:xfrm>
              <a:off x="5909850"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1"/>
            <p:cNvSpPr/>
            <p:nvPr/>
          </p:nvSpPr>
          <p:spPr>
            <a:xfrm>
              <a:off x="5909850"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1"/>
            <p:cNvSpPr/>
            <p:nvPr/>
          </p:nvSpPr>
          <p:spPr>
            <a:xfrm>
              <a:off x="6060375"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1"/>
            <p:cNvSpPr/>
            <p:nvPr/>
          </p:nvSpPr>
          <p:spPr>
            <a:xfrm>
              <a:off x="6210875"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1"/>
            <p:cNvSpPr/>
            <p:nvPr/>
          </p:nvSpPr>
          <p:spPr>
            <a:xfrm>
              <a:off x="6210875"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1"/>
            <p:cNvSpPr/>
            <p:nvPr/>
          </p:nvSpPr>
          <p:spPr>
            <a:xfrm>
              <a:off x="6511900" y="9906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1"/>
            <p:cNvSpPr/>
            <p:nvPr/>
          </p:nvSpPr>
          <p:spPr>
            <a:xfrm>
              <a:off x="5759350"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1"/>
            <p:cNvSpPr/>
            <p:nvPr/>
          </p:nvSpPr>
          <p:spPr>
            <a:xfrm>
              <a:off x="5759350"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1"/>
            <p:cNvSpPr/>
            <p:nvPr/>
          </p:nvSpPr>
          <p:spPr>
            <a:xfrm>
              <a:off x="5759350"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1"/>
            <p:cNvSpPr/>
            <p:nvPr/>
          </p:nvSpPr>
          <p:spPr>
            <a:xfrm>
              <a:off x="5759350"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1"/>
            <p:cNvSpPr/>
            <p:nvPr/>
          </p:nvSpPr>
          <p:spPr>
            <a:xfrm>
              <a:off x="5759350"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1"/>
            <p:cNvSpPr/>
            <p:nvPr/>
          </p:nvSpPr>
          <p:spPr>
            <a:xfrm>
              <a:off x="5759350"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1"/>
            <p:cNvSpPr/>
            <p:nvPr/>
          </p:nvSpPr>
          <p:spPr>
            <a:xfrm>
              <a:off x="5909850"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1"/>
            <p:cNvSpPr/>
            <p:nvPr/>
          </p:nvSpPr>
          <p:spPr>
            <a:xfrm>
              <a:off x="5909850"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1"/>
            <p:cNvSpPr/>
            <p:nvPr/>
          </p:nvSpPr>
          <p:spPr>
            <a:xfrm>
              <a:off x="5909850"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1"/>
            <p:cNvSpPr/>
            <p:nvPr/>
          </p:nvSpPr>
          <p:spPr>
            <a:xfrm>
              <a:off x="5909850" y="14422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1"/>
            <p:cNvSpPr/>
            <p:nvPr/>
          </p:nvSpPr>
          <p:spPr>
            <a:xfrm>
              <a:off x="5909850" y="17432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1"/>
            <p:cNvSpPr/>
            <p:nvPr/>
          </p:nvSpPr>
          <p:spPr>
            <a:xfrm>
              <a:off x="5909850"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1"/>
            <p:cNvSpPr/>
            <p:nvPr/>
          </p:nvSpPr>
          <p:spPr>
            <a:xfrm>
              <a:off x="590985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1"/>
            <p:cNvSpPr/>
            <p:nvPr/>
          </p:nvSpPr>
          <p:spPr>
            <a:xfrm>
              <a:off x="5909850" y="29473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1"/>
            <p:cNvSpPr/>
            <p:nvPr/>
          </p:nvSpPr>
          <p:spPr>
            <a:xfrm>
              <a:off x="5909850"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1"/>
            <p:cNvSpPr/>
            <p:nvPr/>
          </p:nvSpPr>
          <p:spPr>
            <a:xfrm>
              <a:off x="5909850"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1"/>
            <p:cNvSpPr/>
            <p:nvPr/>
          </p:nvSpPr>
          <p:spPr>
            <a:xfrm>
              <a:off x="5909850"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1"/>
            <p:cNvSpPr/>
            <p:nvPr/>
          </p:nvSpPr>
          <p:spPr>
            <a:xfrm>
              <a:off x="5909850"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1"/>
            <p:cNvSpPr/>
            <p:nvPr/>
          </p:nvSpPr>
          <p:spPr>
            <a:xfrm>
              <a:off x="5909850" y="38503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1"/>
            <p:cNvSpPr/>
            <p:nvPr/>
          </p:nvSpPr>
          <p:spPr>
            <a:xfrm>
              <a:off x="5909850"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1"/>
            <p:cNvSpPr/>
            <p:nvPr/>
          </p:nvSpPr>
          <p:spPr>
            <a:xfrm>
              <a:off x="5909850"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1"/>
            <p:cNvSpPr/>
            <p:nvPr/>
          </p:nvSpPr>
          <p:spPr>
            <a:xfrm>
              <a:off x="5909850"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1"/>
            <p:cNvSpPr/>
            <p:nvPr/>
          </p:nvSpPr>
          <p:spPr>
            <a:xfrm>
              <a:off x="590985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1"/>
            <p:cNvSpPr/>
            <p:nvPr/>
          </p:nvSpPr>
          <p:spPr>
            <a:xfrm>
              <a:off x="5909850"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1"/>
            <p:cNvSpPr/>
            <p:nvPr/>
          </p:nvSpPr>
          <p:spPr>
            <a:xfrm>
              <a:off x="5909850" y="520497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1"/>
            <p:cNvSpPr/>
            <p:nvPr/>
          </p:nvSpPr>
          <p:spPr>
            <a:xfrm>
              <a:off x="6060375" y="53912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1"/>
            <p:cNvSpPr/>
            <p:nvPr/>
          </p:nvSpPr>
          <p:spPr>
            <a:xfrm>
              <a:off x="6060375"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1"/>
            <p:cNvSpPr/>
            <p:nvPr/>
          </p:nvSpPr>
          <p:spPr>
            <a:xfrm>
              <a:off x="6060375"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1"/>
            <p:cNvSpPr/>
            <p:nvPr/>
          </p:nvSpPr>
          <p:spPr>
            <a:xfrm>
              <a:off x="6060375" y="129170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1"/>
            <p:cNvSpPr/>
            <p:nvPr/>
          </p:nvSpPr>
          <p:spPr>
            <a:xfrm>
              <a:off x="6060375" y="14422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1"/>
            <p:cNvSpPr/>
            <p:nvPr/>
          </p:nvSpPr>
          <p:spPr>
            <a:xfrm>
              <a:off x="6060375"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1"/>
            <p:cNvSpPr/>
            <p:nvPr/>
          </p:nvSpPr>
          <p:spPr>
            <a:xfrm>
              <a:off x="6060375"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1"/>
            <p:cNvSpPr/>
            <p:nvPr/>
          </p:nvSpPr>
          <p:spPr>
            <a:xfrm>
              <a:off x="6060375"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1"/>
            <p:cNvSpPr/>
            <p:nvPr/>
          </p:nvSpPr>
          <p:spPr>
            <a:xfrm>
              <a:off x="6060375"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1"/>
            <p:cNvSpPr/>
            <p:nvPr/>
          </p:nvSpPr>
          <p:spPr>
            <a:xfrm>
              <a:off x="6060375" y="24957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1"/>
            <p:cNvSpPr/>
            <p:nvPr/>
          </p:nvSpPr>
          <p:spPr>
            <a:xfrm>
              <a:off x="6060375" y="26462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1"/>
            <p:cNvSpPr/>
            <p:nvPr/>
          </p:nvSpPr>
          <p:spPr>
            <a:xfrm>
              <a:off x="6060375" y="27968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1"/>
            <p:cNvSpPr/>
            <p:nvPr/>
          </p:nvSpPr>
          <p:spPr>
            <a:xfrm>
              <a:off x="6060375"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1"/>
            <p:cNvSpPr/>
            <p:nvPr/>
          </p:nvSpPr>
          <p:spPr>
            <a:xfrm>
              <a:off x="6060375"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1"/>
            <p:cNvSpPr/>
            <p:nvPr/>
          </p:nvSpPr>
          <p:spPr>
            <a:xfrm>
              <a:off x="6060375"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1"/>
            <p:cNvSpPr/>
            <p:nvPr/>
          </p:nvSpPr>
          <p:spPr>
            <a:xfrm>
              <a:off x="6060375" y="33988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1"/>
            <p:cNvSpPr/>
            <p:nvPr/>
          </p:nvSpPr>
          <p:spPr>
            <a:xfrm>
              <a:off x="6060375" y="35493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1"/>
            <p:cNvSpPr/>
            <p:nvPr/>
          </p:nvSpPr>
          <p:spPr>
            <a:xfrm>
              <a:off x="6060375"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1"/>
            <p:cNvSpPr/>
            <p:nvPr/>
          </p:nvSpPr>
          <p:spPr>
            <a:xfrm>
              <a:off x="6060375" y="4151400"/>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1"/>
            <p:cNvSpPr/>
            <p:nvPr/>
          </p:nvSpPr>
          <p:spPr>
            <a:xfrm>
              <a:off x="6060375" y="430190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1"/>
            <p:cNvSpPr/>
            <p:nvPr/>
          </p:nvSpPr>
          <p:spPr>
            <a:xfrm>
              <a:off x="6060375"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1"/>
            <p:cNvSpPr/>
            <p:nvPr/>
          </p:nvSpPr>
          <p:spPr>
            <a:xfrm>
              <a:off x="6060375"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1"/>
            <p:cNvSpPr/>
            <p:nvPr/>
          </p:nvSpPr>
          <p:spPr>
            <a:xfrm>
              <a:off x="6060375" y="49039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1"/>
            <p:cNvSpPr/>
            <p:nvPr/>
          </p:nvSpPr>
          <p:spPr>
            <a:xfrm>
              <a:off x="6060375"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1"/>
            <p:cNvSpPr/>
            <p:nvPr/>
          </p:nvSpPr>
          <p:spPr>
            <a:xfrm>
              <a:off x="6060375" y="52049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1"/>
            <p:cNvSpPr/>
            <p:nvPr/>
          </p:nvSpPr>
          <p:spPr>
            <a:xfrm>
              <a:off x="6060375" y="53554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1"/>
            <p:cNvSpPr/>
            <p:nvPr/>
          </p:nvSpPr>
          <p:spPr>
            <a:xfrm>
              <a:off x="6210875"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1"/>
            <p:cNvSpPr/>
            <p:nvPr/>
          </p:nvSpPr>
          <p:spPr>
            <a:xfrm>
              <a:off x="6210875"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1"/>
            <p:cNvSpPr/>
            <p:nvPr/>
          </p:nvSpPr>
          <p:spPr>
            <a:xfrm>
              <a:off x="6210875" y="11411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1"/>
            <p:cNvSpPr/>
            <p:nvPr/>
          </p:nvSpPr>
          <p:spPr>
            <a:xfrm>
              <a:off x="6210875" y="129170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1"/>
            <p:cNvSpPr/>
            <p:nvPr/>
          </p:nvSpPr>
          <p:spPr>
            <a:xfrm>
              <a:off x="6210875"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1"/>
            <p:cNvSpPr/>
            <p:nvPr/>
          </p:nvSpPr>
          <p:spPr>
            <a:xfrm>
              <a:off x="6210875" y="18937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1"/>
            <p:cNvSpPr/>
            <p:nvPr/>
          </p:nvSpPr>
          <p:spPr>
            <a:xfrm>
              <a:off x="6210875" y="20442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1"/>
            <p:cNvSpPr/>
            <p:nvPr/>
          </p:nvSpPr>
          <p:spPr>
            <a:xfrm>
              <a:off x="6210875"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1"/>
            <p:cNvSpPr/>
            <p:nvPr/>
          </p:nvSpPr>
          <p:spPr>
            <a:xfrm>
              <a:off x="6210875"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1"/>
            <p:cNvSpPr/>
            <p:nvPr/>
          </p:nvSpPr>
          <p:spPr>
            <a:xfrm>
              <a:off x="621087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1"/>
            <p:cNvSpPr/>
            <p:nvPr/>
          </p:nvSpPr>
          <p:spPr>
            <a:xfrm>
              <a:off x="6210875" y="30978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1"/>
            <p:cNvSpPr/>
            <p:nvPr/>
          </p:nvSpPr>
          <p:spPr>
            <a:xfrm>
              <a:off x="6210875"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1"/>
            <p:cNvSpPr/>
            <p:nvPr/>
          </p:nvSpPr>
          <p:spPr>
            <a:xfrm>
              <a:off x="6210875" y="35493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1"/>
            <p:cNvSpPr/>
            <p:nvPr/>
          </p:nvSpPr>
          <p:spPr>
            <a:xfrm>
              <a:off x="6210875" y="40008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1"/>
            <p:cNvSpPr/>
            <p:nvPr/>
          </p:nvSpPr>
          <p:spPr>
            <a:xfrm>
              <a:off x="621087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1"/>
            <p:cNvSpPr/>
            <p:nvPr/>
          </p:nvSpPr>
          <p:spPr>
            <a:xfrm>
              <a:off x="6210875" y="430190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1"/>
            <p:cNvSpPr/>
            <p:nvPr/>
          </p:nvSpPr>
          <p:spPr>
            <a:xfrm>
              <a:off x="6210875" y="44524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1"/>
            <p:cNvSpPr/>
            <p:nvPr/>
          </p:nvSpPr>
          <p:spPr>
            <a:xfrm>
              <a:off x="6210875"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1"/>
            <p:cNvSpPr/>
            <p:nvPr/>
          </p:nvSpPr>
          <p:spPr>
            <a:xfrm>
              <a:off x="6210875"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1"/>
            <p:cNvSpPr/>
            <p:nvPr/>
          </p:nvSpPr>
          <p:spPr>
            <a:xfrm>
              <a:off x="6210875" y="505445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1"/>
            <p:cNvSpPr/>
            <p:nvPr/>
          </p:nvSpPr>
          <p:spPr>
            <a:xfrm>
              <a:off x="6361375" y="38862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1"/>
            <p:cNvSpPr/>
            <p:nvPr/>
          </p:nvSpPr>
          <p:spPr>
            <a:xfrm>
              <a:off x="6361375" y="53912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1"/>
            <p:cNvSpPr/>
            <p:nvPr/>
          </p:nvSpPr>
          <p:spPr>
            <a:xfrm>
              <a:off x="6361375" y="9906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1"/>
            <p:cNvSpPr/>
            <p:nvPr/>
          </p:nvSpPr>
          <p:spPr>
            <a:xfrm>
              <a:off x="6361375" y="129170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1"/>
            <p:cNvSpPr/>
            <p:nvPr/>
          </p:nvSpPr>
          <p:spPr>
            <a:xfrm>
              <a:off x="6361375" y="159270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1"/>
            <p:cNvSpPr/>
            <p:nvPr/>
          </p:nvSpPr>
          <p:spPr>
            <a:xfrm>
              <a:off x="6361375" y="20442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1"/>
            <p:cNvSpPr/>
            <p:nvPr/>
          </p:nvSpPr>
          <p:spPr>
            <a:xfrm>
              <a:off x="6361375" y="23452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1"/>
            <p:cNvSpPr/>
            <p:nvPr/>
          </p:nvSpPr>
          <p:spPr>
            <a:xfrm>
              <a:off x="6361375" y="27968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1"/>
            <p:cNvSpPr/>
            <p:nvPr/>
          </p:nvSpPr>
          <p:spPr>
            <a:xfrm>
              <a:off x="6361375" y="309782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1"/>
            <p:cNvSpPr/>
            <p:nvPr/>
          </p:nvSpPr>
          <p:spPr>
            <a:xfrm>
              <a:off x="6361375" y="3248325"/>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1"/>
            <p:cNvSpPr/>
            <p:nvPr/>
          </p:nvSpPr>
          <p:spPr>
            <a:xfrm>
              <a:off x="6361375" y="354935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1"/>
            <p:cNvSpPr/>
            <p:nvPr/>
          </p:nvSpPr>
          <p:spPr>
            <a:xfrm>
              <a:off x="6361375" y="3699875"/>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1"/>
            <p:cNvSpPr/>
            <p:nvPr/>
          </p:nvSpPr>
          <p:spPr>
            <a:xfrm>
              <a:off x="6361375" y="38503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1"/>
            <p:cNvSpPr/>
            <p:nvPr/>
          </p:nvSpPr>
          <p:spPr>
            <a:xfrm>
              <a:off x="6361375" y="41514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1"/>
            <p:cNvSpPr/>
            <p:nvPr/>
          </p:nvSpPr>
          <p:spPr>
            <a:xfrm>
              <a:off x="6361375" y="4301900"/>
              <a:ext cx="121425" cy="12140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1"/>
            <p:cNvSpPr/>
            <p:nvPr/>
          </p:nvSpPr>
          <p:spPr>
            <a:xfrm>
              <a:off x="6361375" y="4753450"/>
              <a:ext cx="121425" cy="12140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1"/>
            <p:cNvSpPr/>
            <p:nvPr/>
          </p:nvSpPr>
          <p:spPr>
            <a:xfrm>
              <a:off x="6361375" y="5054450"/>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1"/>
            <p:cNvSpPr/>
            <p:nvPr/>
          </p:nvSpPr>
          <p:spPr>
            <a:xfrm>
              <a:off x="6361375" y="5204975"/>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1"/>
            <p:cNvSpPr/>
            <p:nvPr/>
          </p:nvSpPr>
          <p:spPr>
            <a:xfrm>
              <a:off x="6511900" y="38862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1"/>
            <p:cNvSpPr/>
            <p:nvPr/>
          </p:nvSpPr>
          <p:spPr>
            <a:xfrm>
              <a:off x="6511900" y="129170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1"/>
            <p:cNvSpPr/>
            <p:nvPr/>
          </p:nvSpPr>
          <p:spPr>
            <a:xfrm>
              <a:off x="6511900" y="2044250"/>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1"/>
            <p:cNvSpPr/>
            <p:nvPr/>
          </p:nvSpPr>
          <p:spPr>
            <a:xfrm>
              <a:off x="6511900" y="2796800"/>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1"/>
            <p:cNvSpPr/>
            <p:nvPr/>
          </p:nvSpPr>
          <p:spPr>
            <a:xfrm>
              <a:off x="6511900" y="369987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1"/>
            <p:cNvSpPr/>
            <p:nvPr/>
          </p:nvSpPr>
          <p:spPr>
            <a:xfrm>
              <a:off x="6511900" y="4452425"/>
              <a:ext cx="121400" cy="12140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1"/>
            <p:cNvSpPr/>
            <p:nvPr/>
          </p:nvSpPr>
          <p:spPr>
            <a:xfrm>
              <a:off x="6511900" y="4602925"/>
              <a:ext cx="121400" cy="12140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1"/>
            <p:cNvSpPr/>
            <p:nvPr/>
          </p:nvSpPr>
          <p:spPr>
            <a:xfrm>
              <a:off x="6511900" y="5204975"/>
              <a:ext cx="121400" cy="12140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1"/>
            <p:cNvSpPr/>
            <p:nvPr/>
          </p:nvSpPr>
          <p:spPr>
            <a:xfrm>
              <a:off x="6662400"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1"/>
            <p:cNvSpPr/>
            <p:nvPr/>
          </p:nvSpPr>
          <p:spPr>
            <a:xfrm>
              <a:off x="666240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1"/>
            <p:cNvSpPr/>
            <p:nvPr/>
          </p:nvSpPr>
          <p:spPr>
            <a:xfrm>
              <a:off x="6662400" y="264627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1"/>
            <p:cNvSpPr/>
            <p:nvPr/>
          </p:nvSpPr>
          <p:spPr>
            <a:xfrm>
              <a:off x="560882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1"/>
            <p:cNvSpPr/>
            <p:nvPr/>
          </p:nvSpPr>
          <p:spPr>
            <a:xfrm>
              <a:off x="5608825" y="27968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1"/>
            <p:cNvSpPr/>
            <p:nvPr/>
          </p:nvSpPr>
          <p:spPr>
            <a:xfrm>
              <a:off x="5608825"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1"/>
            <p:cNvSpPr/>
            <p:nvPr/>
          </p:nvSpPr>
          <p:spPr>
            <a:xfrm>
              <a:off x="5759350"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1"/>
            <p:cNvSpPr/>
            <p:nvPr/>
          </p:nvSpPr>
          <p:spPr>
            <a:xfrm>
              <a:off x="5759350" y="6896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1"/>
            <p:cNvSpPr/>
            <p:nvPr/>
          </p:nvSpPr>
          <p:spPr>
            <a:xfrm>
              <a:off x="5759350" y="9906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1"/>
            <p:cNvSpPr/>
            <p:nvPr/>
          </p:nvSpPr>
          <p:spPr>
            <a:xfrm>
              <a:off x="5759350" y="15927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1"/>
            <p:cNvSpPr/>
            <p:nvPr/>
          </p:nvSpPr>
          <p:spPr>
            <a:xfrm>
              <a:off x="5759350" y="17432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1"/>
            <p:cNvSpPr/>
            <p:nvPr/>
          </p:nvSpPr>
          <p:spPr>
            <a:xfrm>
              <a:off x="5759350"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1"/>
            <p:cNvSpPr/>
            <p:nvPr/>
          </p:nvSpPr>
          <p:spPr>
            <a:xfrm>
              <a:off x="5759350" y="21947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1"/>
            <p:cNvSpPr/>
            <p:nvPr/>
          </p:nvSpPr>
          <p:spPr>
            <a:xfrm>
              <a:off x="5759350" y="23452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1"/>
            <p:cNvSpPr/>
            <p:nvPr/>
          </p:nvSpPr>
          <p:spPr>
            <a:xfrm>
              <a:off x="5759350" y="294730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1"/>
            <p:cNvSpPr/>
            <p:nvPr/>
          </p:nvSpPr>
          <p:spPr>
            <a:xfrm>
              <a:off x="5759350" y="30978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1"/>
            <p:cNvSpPr/>
            <p:nvPr/>
          </p:nvSpPr>
          <p:spPr>
            <a:xfrm>
              <a:off x="5759350" y="32483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1"/>
            <p:cNvSpPr/>
            <p:nvPr/>
          </p:nvSpPr>
          <p:spPr>
            <a:xfrm>
              <a:off x="5759350" y="385037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1"/>
            <p:cNvSpPr/>
            <p:nvPr/>
          </p:nvSpPr>
          <p:spPr>
            <a:xfrm>
              <a:off x="5759350"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1"/>
            <p:cNvSpPr/>
            <p:nvPr/>
          </p:nvSpPr>
          <p:spPr>
            <a:xfrm>
              <a:off x="5759350" y="44524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1"/>
            <p:cNvSpPr/>
            <p:nvPr/>
          </p:nvSpPr>
          <p:spPr>
            <a:xfrm>
              <a:off x="5759350" y="46029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1"/>
            <p:cNvSpPr/>
            <p:nvPr/>
          </p:nvSpPr>
          <p:spPr>
            <a:xfrm>
              <a:off x="5759350" y="47534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1"/>
            <p:cNvSpPr/>
            <p:nvPr/>
          </p:nvSpPr>
          <p:spPr>
            <a:xfrm>
              <a:off x="5759350" y="5054450"/>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1"/>
            <p:cNvSpPr/>
            <p:nvPr/>
          </p:nvSpPr>
          <p:spPr>
            <a:xfrm>
              <a:off x="5909850"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1"/>
            <p:cNvSpPr/>
            <p:nvPr/>
          </p:nvSpPr>
          <p:spPr>
            <a:xfrm>
              <a:off x="5909850" y="539125"/>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1"/>
            <p:cNvSpPr/>
            <p:nvPr/>
          </p:nvSpPr>
          <p:spPr>
            <a:xfrm>
              <a:off x="5909850" y="8401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1"/>
            <p:cNvSpPr/>
            <p:nvPr/>
          </p:nvSpPr>
          <p:spPr>
            <a:xfrm>
              <a:off x="5909850" y="9906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1"/>
            <p:cNvSpPr/>
            <p:nvPr/>
          </p:nvSpPr>
          <p:spPr>
            <a:xfrm>
              <a:off x="5909850" y="1592700"/>
              <a:ext cx="121400" cy="12142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1"/>
            <p:cNvSpPr/>
            <p:nvPr/>
          </p:nvSpPr>
          <p:spPr>
            <a:xfrm>
              <a:off x="5909850" y="21947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1"/>
            <p:cNvSpPr/>
            <p:nvPr/>
          </p:nvSpPr>
          <p:spPr>
            <a:xfrm>
              <a:off x="5909850"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1"/>
            <p:cNvSpPr/>
            <p:nvPr/>
          </p:nvSpPr>
          <p:spPr>
            <a:xfrm>
              <a:off x="5909850" y="24957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1"/>
            <p:cNvSpPr/>
            <p:nvPr/>
          </p:nvSpPr>
          <p:spPr>
            <a:xfrm>
              <a:off x="5909850" y="33988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1"/>
            <p:cNvSpPr/>
            <p:nvPr/>
          </p:nvSpPr>
          <p:spPr>
            <a:xfrm>
              <a:off x="5909850" y="4151400"/>
              <a:ext cx="121400" cy="12140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1"/>
            <p:cNvSpPr/>
            <p:nvPr/>
          </p:nvSpPr>
          <p:spPr>
            <a:xfrm>
              <a:off x="5909850" y="46029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1"/>
            <p:cNvSpPr/>
            <p:nvPr/>
          </p:nvSpPr>
          <p:spPr>
            <a:xfrm>
              <a:off x="5909850" y="47534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1"/>
            <p:cNvSpPr/>
            <p:nvPr/>
          </p:nvSpPr>
          <p:spPr>
            <a:xfrm>
              <a:off x="5909850" y="535547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1"/>
            <p:cNvSpPr/>
            <p:nvPr/>
          </p:nvSpPr>
          <p:spPr>
            <a:xfrm>
              <a:off x="6060375" y="23812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1"/>
            <p:cNvSpPr/>
            <p:nvPr/>
          </p:nvSpPr>
          <p:spPr>
            <a:xfrm>
              <a:off x="6060375" y="388625"/>
              <a:ext cx="121400" cy="12140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1"/>
            <p:cNvSpPr/>
            <p:nvPr/>
          </p:nvSpPr>
          <p:spPr>
            <a:xfrm>
              <a:off x="6060375" y="840150"/>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1"/>
            <p:cNvSpPr/>
            <p:nvPr/>
          </p:nvSpPr>
          <p:spPr>
            <a:xfrm>
              <a:off x="6060375" y="114117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1"/>
            <p:cNvSpPr/>
            <p:nvPr/>
          </p:nvSpPr>
          <p:spPr>
            <a:xfrm>
              <a:off x="6060375" y="1893725"/>
              <a:ext cx="121400" cy="12140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1"/>
            <p:cNvSpPr/>
            <p:nvPr/>
          </p:nvSpPr>
          <p:spPr>
            <a:xfrm>
              <a:off x="6060375" y="2044250"/>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
            <p:cNvSpPr/>
            <p:nvPr/>
          </p:nvSpPr>
          <p:spPr>
            <a:xfrm>
              <a:off x="6060375" y="3699875"/>
              <a:ext cx="121400" cy="12140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1"/>
            <p:cNvSpPr/>
            <p:nvPr/>
          </p:nvSpPr>
          <p:spPr>
            <a:xfrm>
              <a:off x="6060375" y="4000875"/>
              <a:ext cx="121400" cy="12142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1"/>
            <p:cNvSpPr/>
            <p:nvPr/>
          </p:nvSpPr>
          <p:spPr>
            <a:xfrm>
              <a:off x="6210875" y="23812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
            <p:cNvSpPr/>
            <p:nvPr/>
          </p:nvSpPr>
          <p:spPr>
            <a:xfrm>
              <a:off x="6210875" y="689650"/>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
            <p:cNvSpPr/>
            <p:nvPr/>
          </p:nvSpPr>
          <p:spPr>
            <a:xfrm>
              <a:off x="6210875" y="23452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1"/>
            <p:cNvSpPr/>
            <p:nvPr/>
          </p:nvSpPr>
          <p:spPr>
            <a:xfrm>
              <a:off x="6210875" y="3248325"/>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1"/>
            <p:cNvSpPr/>
            <p:nvPr/>
          </p:nvSpPr>
          <p:spPr>
            <a:xfrm>
              <a:off x="6210875" y="3699875"/>
              <a:ext cx="121400" cy="12140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1"/>
            <p:cNvSpPr/>
            <p:nvPr/>
          </p:nvSpPr>
          <p:spPr>
            <a:xfrm>
              <a:off x="6361375" y="1442200"/>
              <a:ext cx="121425" cy="12140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1"/>
            <p:cNvSpPr/>
            <p:nvPr/>
          </p:nvSpPr>
          <p:spPr>
            <a:xfrm>
              <a:off x="6361375" y="2646275"/>
              <a:ext cx="121425" cy="12142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1"/>
            <p:cNvSpPr/>
            <p:nvPr/>
          </p:nvSpPr>
          <p:spPr>
            <a:xfrm>
              <a:off x="6662400" y="4903950"/>
              <a:ext cx="121400" cy="12140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5" name="Google Shape;3505;p11"/>
          <p:cNvSpPr txBox="1">
            <a:spLocks noGrp="1"/>
          </p:cNvSpPr>
          <p:nvPr>
            <p:ph type="sldNum" idx="12"/>
          </p:nvPr>
        </p:nvSpPr>
        <p:spPr>
          <a:xfrm>
            <a:off x="91531" y="4720201"/>
            <a:ext cx="548700" cy="393600"/>
          </a:xfrm>
          <a:prstGeom prst="rect">
            <a:avLst/>
          </a:prstGeom>
        </p:spPr>
        <p:txBody>
          <a:bodyPr spcFirstLastPara="1" wrap="square" lIns="91425" tIns="91425" rIns="91425" bIns="91425" anchor="ctr"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8300" y="739375"/>
            <a:ext cx="67611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1pPr>
            <a:lvl2pPr lvl="1">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2pPr>
            <a:lvl3pPr lvl="2">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3pPr>
            <a:lvl4pPr lvl="3">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4pPr>
            <a:lvl5pPr lvl="4">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5pPr>
            <a:lvl6pPr lvl="5">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6pPr>
            <a:lvl7pPr lvl="6">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7pPr>
            <a:lvl8pPr lvl="7">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8pPr>
            <a:lvl9pPr lvl="8">
              <a:spcBef>
                <a:spcPts val="0"/>
              </a:spcBef>
              <a:spcAft>
                <a:spcPts val="0"/>
              </a:spcAft>
              <a:buClr>
                <a:schemeClr val="dk2"/>
              </a:buClr>
              <a:buSzPts val="3600"/>
              <a:buFont typeface="Dosis ExtraLight"/>
              <a:buNone/>
              <a:defRPr sz="3600">
                <a:solidFill>
                  <a:schemeClr val="dk2"/>
                </a:solidFill>
                <a:latin typeface="Dosis ExtraLight"/>
                <a:ea typeface="Dosis ExtraLight"/>
                <a:cs typeface="Dosis ExtraLight"/>
                <a:sym typeface="Dosis ExtraLight"/>
              </a:defRPr>
            </a:lvl9pPr>
          </a:lstStyle>
          <a:p>
            <a:endParaRPr/>
          </a:p>
        </p:txBody>
      </p:sp>
      <p:sp>
        <p:nvSpPr>
          <p:cNvPr id="7" name="Google Shape;7;p1"/>
          <p:cNvSpPr txBox="1">
            <a:spLocks noGrp="1"/>
          </p:cNvSpPr>
          <p:nvPr>
            <p:ph type="body" idx="1"/>
          </p:nvPr>
        </p:nvSpPr>
        <p:spPr>
          <a:xfrm>
            <a:off x="718300" y="1733550"/>
            <a:ext cx="6761100" cy="2980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91531" y="4720201"/>
            <a:ext cx="548700" cy="393600"/>
          </a:xfrm>
          <a:prstGeom prst="rect">
            <a:avLst/>
          </a:prstGeom>
          <a:noFill/>
          <a:ln>
            <a:noFill/>
          </a:ln>
        </p:spPr>
        <p:txBody>
          <a:bodyPr spcFirstLastPara="1" wrap="square" lIns="91425" tIns="91425" rIns="91425" bIns="91425" anchor="ctr" anchorCtr="0">
            <a:noAutofit/>
          </a:bodyPr>
          <a:lstStyle>
            <a:lvl1pPr lvl="0">
              <a:buNone/>
              <a:defRPr sz="1200">
                <a:solidFill>
                  <a:schemeClr val="dk2"/>
                </a:solidFill>
                <a:latin typeface="Dosis ExtraLight"/>
                <a:ea typeface="Dosis ExtraLight"/>
                <a:cs typeface="Dosis ExtraLight"/>
                <a:sym typeface="Dosis ExtraLight"/>
              </a:defRPr>
            </a:lvl1pPr>
            <a:lvl2pPr lvl="1">
              <a:buNone/>
              <a:defRPr sz="1200">
                <a:solidFill>
                  <a:schemeClr val="dk2"/>
                </a:solidFill>
                <a:latin typeface="Dosis ExtraLight"/>
                <a:ea typeface="Dosis ExtraLight"/>
                <a:cs typeface="Dosis ExtraLight"/>
                <a:sym typeface="Dosis ExtraLight"/>
              </a:defRPr>
            </a:lvl2pPr>
            <a:lvl3pPr lvl="2">
              <a:buNone/>
              <a:defRPr sz="1200">
                <a:solidFill>
                  <a:schemeClr val="dk2"/>
                </a:solidFill>
                <a:latin typeface="Dosis ExtraLight"/>
                <a:ea typeface="Dosis ExtraLight"/>
                <a:cs typeface="Dosis ExtraLight"/>
                <a:sym typeface="Dosis ExtraLight"/>
              </a:defRPr>
            </a:lvl3pPr>
            <a:lvl4pPr lvl="3">
              <a:buNone/>
              <a:defRPr sz="1200">
                <a:solidFill>
                  <a:schemeClr val="dk2"/>
                </a:solidFill>
                <a:latin typeface="Dosis ExtraLight"/>
                <a:ea typeface="Dosis ExtraLight"/>
                <a:cs typeface="Dosis ExtraLight"/>
                <a:sym typeface="Dosis ExtraLight"/>
              </a:defRPr>
            </a:lvl4pPr>
            <a:lvl5pPr lvl="4">
              <a:buNone/>
              <a:defRPr sz="1200">
                <a:solidFill>
                  <a:schemeClr val="dk2"/>
                </a:solidFill>
                <a:latin typeface="Dosis ExtraLight"/>
                <a:ea typeface="Dosis ExtraLight"/>
                <a:cs typeface="Dosis ExtraLight"/>
                <a:sym typeface="Dosis ExtraLight"/>
              </a:defRPr>
            </a:lvl5pPr>
            <a:lvl6pPr lvl="5">
              <a:buNone/>
              <a:defRPr sz="1200">
                <a:solidFill>
                  <a:schemeClr val="dk2"/>
                </a:solidFill>
                <a:latin typeface="Dosis ExtraLight"/>
                <a:ea typeface="Dosis ExtraLight"/>
                <a:cs typeface="Dosis ExtraLight"/>
                <a:sym typeface="Dosis ExtraLight"/>
              </a:defRPr>
            </a:lvl6pPr>
            <a:lvl7pPr lvl="6">
              <a:buNone/>
              <a:defRPr sz="1200">
                <a:solidFill>
                  <a:schemeClr val="dk2"/>
                </a:solidFill>
                <a:latin typeface="Dosis ExtraLight"/>
                <a:ea typeface="Dosis ExtraLight"/>
                <a:cs typeface="Dosis ExtraLight"/>
                <a:sym typeface="Dosis ExtraLight"/>
              </a:defRPr>
            </a:lvl7pPr>
            <a:lvl8pPr lvl="7">
              <a:buNone/>
              <a:defRPr sz="1200">
                <a:solidFill>
                  <a:schemeClr val="dk2"/>
                </a:solidFill>
                <a:latin typeface="Dosis ExtraLight"/>
                <a:ea typeface="Dosis ExtraLight"/>
                <a:cs typeface="Dosis ExtraLight"/>
                <a:sym typeface="Dosis ExtraLight"/>
              </a:defRPr>
            </a:lvl8pPr>
            <a:lvl9pPr lvl="8">
              <a:buNone/>
              <a:defRPr sz="1200">
                <a:solidFill>
                  <a:schemeClr val="dk2"/>
                </a:solidFill>
                <a:latin typeface="Dosis ExtraLight"/>
                <a:ea typeface="Dosis ExtraLight"/>
                <a:cs typeface="Dosis ExtraLight"/>
                <a:sym typeface="Dosis ExtraLight"/>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6"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35"/>
        <p:cNvGrpSpPr/>
        <p:nvPr/>
      </p:nvGrpSpPr>
      <p:grpSpPr>
        <a:xfrm>
          <a:off x="0" y="0"/>
          <a:ext cx="0" cy="0"/>
          <a:chOff x="0" y="0"/>
          <a:chExt cx="0" cy="0"/>
        </a:xfrm>
      </p:grpSpPr>
      <p:sp>
        <p:nvSpPr>
          <p:cNvPr id="3836" name="Google Shape;3836;p13"/>
          <p:cNvSpPr txBox="1">
            <a:spLocks noGrp="1"/>
          </p:cNvSpPr>
          <p:nvPr>
            <p:ph type="ctrTitle"/>
          </p:nvPr>
        </p:nvSpPr>
        <p:spPr>
          <a:xfrm>
            <a:off x="133927" y="578934"/>
            <a:ext cx="5396700" cy="29186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AUTOMATED ROBOTIC ARM</a:t>
            </a:r>
          </a:p>
        </p:txBody>
      </p:sp>
      <p:pic>
        <p:nvPicPr>
          <p:cNvPr id="7" name="Picture 6">
            <a:extLst>
              <a:ext uri="{FF2B5EF4-FFF2-40B4-BE49-F238E27FC236}">
                <a16:creationId xmlns:a16="http://schemas.microsoft.com/office/drawing/2014/main" id="{3AF8A980-470D-4F09-9659-0718336A435E}"/>
              </a:ext>
            </a:extLst>
          </p:cNvPr>
          <p:cNvPicPr>
            <a:picLocks noChangeAspect="1"/>
          </p:cNvPicPr>
          <p:nvPr/>
        </p:nvPicPr>
        <p:blipFill>
          <a:blip r:embed="rId3"/>
          <a:stretch>
            <a:fillRect/>
          </a:stretch>
        </p:blipFill>
        <p:spPr>
          <a:xfrm>
            <a:off x="289560" y="3035327"/>
            <a:ext cx="3314700" cy="1864519"/>
          </a:xfrm>
          <a:prstGeom prst="rect">
            <a:avLst/>
          </a:prstGeom>
        </p:spPr>
      </p:pic>
      <p:pic>
        <p:nvPicPr>
          <p:cNvPr id="8" name="Picture 7">
            <a:extLst>
              <a:ext uri="{FF2B5EF4-FFF2-40B4-BE49-F238E27FC236}">
                <a16:creationId xmlns:a16="http://schemas.microsoft.com/office/drawing/2014/main" id="{11C38D7A-3803-4ADB-8239-71F151A6ACAC}"/>
              </a:ext>
            </a:extLst>
          </p:cNvPr>
          <p:cNvPicPr>
            <a:picLocks noChangeAspect="1"/>
          </p:cNvPicPr>
          <p:nvPr/>
        </p:nvPicPr>
        <p:blipFill>
          <a:blip r:embed="rId4"/>
          <a:stretch>
            <a:fillRect/>
          </a:stretch>
        </p:blipFill>
        <p:spPr>
          <a:xfrm>
            <a:off x="6931983" y="106680"/>
            <a:ext cx="2078090" cy="11506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pic>
        <p:nvPicPr>
          <p:cNvPr id="4" name="Picture 3" descr="ClipartKey_252775.png"/>
          <p:cNvPicPr>
            <a:picLocks noChangeAspect="1"/>
          </p:cNvPicPr>
          <p:nvPr/>
        </p:nvPicPr>
        <p:blipFill>
          <a:blip r:embed="rId3"/>
          <a:stretch>
            <a:fillRect/>
          </a:stretch>
        </p:blipFill>
        <p:spPr>
          <a:xfrm>
            <a:off x="377396" y="1069968"/>
            <a:ext cx="4122759" cy="4086594"/>
          </a:xfrm>
          <a:prstGeom prst="rect">
            <a:avLst/>
          </a:prstGeom>
        </p:spPr>
      </p:pic>
      <p:sp>
        <p:nvSpPr>
          <p:cNvPr id="3864" name="Google Shape;3864;p17"/>
          <p:cNvSpPr txBox="1">
            <a:spLocks noGrp="1"/>
          </p:cNvSpPr>
          <p:nvPr>
            <p:ph type="body" idx="1"/>
          </p:nvPr>
        </p:nvSpPr>
        <p:spPr>
          <a:xfrm>
            <a:off x="3682142" y="3894229"/>
            <a:ext cx="2653345" cy="1167627"/>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600" i="0" dirty="0">
                <a:latin typeface="Dosis ExtraLight" charset="0"/>
              </a:rPr>
              <a:t>This project was made by :-</a:t>
            </a:r>
          </a:p>
          <a:p>
            <a:pPr marL="0" lvl="0" indent="0">
              <a:buNone/>
            </a:pPr>
            <a:r>
              <a:rPr lang="en-US" sz="1600" i="0" dirty="0">
                <a:latin typeface="Dosis ExtraLight" charset="0"/>
              </a:rPr>
              <a:t>Neeyati Mehta     </a:t>
            </a:r>
            <a:r>
              <a:rPr lang="en" sz="1600" i="0" dirty="0">
                <a:latin typeface="Dosis ExtraLight" charset="0"/>
              </a:rPr>
              <a:t>Harshita Balani</a:t>
            </a:r>
            <a:endParaRPr lang="en-US" sz="1600" i="0" dirty="0">
              <a:latin typeface="Dosis ExtraLight" charset="0"/>
            </a:endParaRPr>
          </a:p>
          <a:p>
            <a:pPr marL="0" lvl="0" indent="0">
              <a:buNone/>
            </a:pPr>
            <a:r>
              <a:rPr lang="en" sz="1600" i="0" dirty="0">
                <a:latin typeface="Dosis ExtraLight" charset="0"/>
              </a:rPr>
              <a:t>Harsh Shah          Nisarg Jhatakia</a:t>
            </a:r>
          </a:p>
          <a:p>
            <a:pPr marL="0" lvl="0" indent="0">
              <a:buNone/>
            </a:pPr>
            <a:endParaRPr sz="1600" i="0" dirty="0">
              <a:latin typeface="Dosis ExtraLight"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63"/>
        <p:cNvGrpSpPr/>
        <p:nvPr/>
      </p:nvGrpSpPr>
      <p:grpSpPr>
        <a:xfrm>
          <a:off x="0" y="0"/>
          <a:ext cx="0" cy="0"/>
          <a:chOff x="0" y="0"/>
          <a:chExt cx="0" cy="0"/>
        </a:xfrm>
      </p:grpSpPr>
      <p:sp>
        <p:nvSpPr>
          <p:cNvPr id="3864" name="Google Shape;3864;p17"/>
          <p:cNvSpPr txBox="1">
            <a:spLocks noGrp="1"/>
          </p:cNvSpPr>
          <p:nvPr>
            <p:ph type="body" idx="1"/>
          </p:nvPr>
        </p:nvSpPr>
        <p:spPr>
          <a:xfrm>
            <a:off x="59375" y="2454049"/>
            <a:ext cx="6219505" cy="3436211"/>
          </a:xfrm>
          <a:prstGeom prst="rect">
            <a:avLst/>
          </a:prstGeom>
        </p:spPr>
        <p:txBody>
          <a:bodyPr spcFirstLastPara="1" wrap="square" lIns="91425" tIns="91425" rIns="91425" bIns="91425" anchor="t" anchorCtr="0">
            <a:noAutofit/>
          </a:bodyPr>
          <a:lstStyle/>
          <a:p>
            <a:pPr marL="342900" lvl="0" indent="-342900">
              <a:buFont typeface="Wingdings" panose="05000000000000000000" pitchFamily="2" charset="2"/>
              <a:buChar char="§"/>
            </a:pPr>
            <a:r>
              <a:rPr lang="en-US" sz="2000" b="1" i="0" dirty="0">
                <a:latin typeface="Dosis ExtraLight" charset="0"/>
              </a:rPr>
              <a:t>Neeyati Mehta : </a:t>
            </a:r>
            <a:r>
              <a:rPr lang="en-US" sz="2000" i="0" dirty="0">
                <a:solidFill>
                  <a:schemeClr val="bg1"/>
                </a:solidFill>
                <a:latin typeface="Dosis ExtraLight" charset="0"/>
              </a:rPr>
              <a:t>FCAIT (BCA), GLS University </a:t>
            </a:r>
            <a:r>
              <a:rPr lang="en-US" sz="2000" b="1" i="0" dirty="0">
                <a:latin typeface="Dosis ExtraLight" charset="0"/>
              </a:rPr>
              <a:t>				</a:t>
            </a:r>
            <a:r>
              <a:rPr lang="en-US" sz="1800" dirty="0">
                <a:latin typeface="Dosis ExtraLight" charset="0"/>
              </a:rPr>
              <a:t>mehtaneeyati@gmail.com </a:t>
            </a:r>
            <a:endParaRPr lang="en-US" sz="2000" dirty="0">
              <a:latin typeface="Dosis ExtraLight" charset="0"/>
            </a:endParaRPr>
          </a:p>
          <a:p>
            <a:pPr marL="342900" indent="-342900">
              <a:lnSpc>
                <a:spcPct val="150000"/>
              </a:lnSpc>
              <a:buFont typeface="Wingdings" panose="05000000000000000000" pitchFamily="2" charset="2"/>
              <a:buChar char="§"/>
            </a:pPr>
            <a:r>
              <a:rPr lang="en" sz="2000" b="1" i="0" dirty="0">
                <a:latin typeface="Dosis ExtraLight" charset="0"/>
              </a:rPr>
              <a:t>Harshita Balani </a:t>
            </a:r>
            <a:r>
              <a:rPr lang="en-US" sz="2000" b="1" i="0" dirty="0">
                <a:latin typeface="Dosis ExtraLight" charset="0"/>
              </a:rPr>
              <a:t>: </a:t>
            </a:r>
            <a:r>
              <a:rPr lang="en-US" sz="2000" i="0" dirty="0">
                <a:latin typeface="Dosis ExtraLight" charset="0"/>
              </a:rPr>
              <a:t>FCAIT (BCA), GLS University </a:t>
            </a:r>
            <a:endParaRPr lang="en" sz="2000" i="0" dirty="0">
              <a:latin typeface="Dosis ExtraLight" charset="0"/>
            </a:endParaRPr>
          </a:p>
          <a:p>
            <a:pPr marL="342900" indent="-342900">
              <a:lnSpc>
                <a:spcPct val="150000"/>
              </a:lnSpc>
              <a:buFont typeface="Wingdings" panose="05000000000000000000" pitchFamily="2" charset="2"/>
              <a:buChar char="§"/>
            </a:pPr>
            <a:r>
              <a:rPr lang="en" sz="2000" b="1" i="0" dirty="0">
                <a:latin typeface="Dosis ExtraLight" charset="0"/>
              </a:rPr>
              <a:t>Harsh Shah </a:t>
            </a:r>
            <a:r>
              <a:rPr lang="en-US" sz="2000" b="1" i="0" dirty="0">
                <a:latin typeface="Dosis ExtraLight" charset="0"/>
              </a:rPr>
              <a:t>: </a:t>
            </a:r>
            <a:r>
              <a:rPr lang="en-US" sz="2000" i="0" dirty="0">
                <a:latin typeface="Dosis ExtraLight" charset="0"/>
              </a:rPr>
              <a:t>FCAIT (BCA), GLS University </a:t>
            </a:r>
            <a:endParaRPr lang="en" sz="2000" i="0" dirty="0">
              <a:latin typeface="Dosis ExtraLight" charset="0"/>
            </a:endParaRPr>
          </a:p>
          <a:p>
            <a:pPr marL="342900" indent="-342900">
              <a:lnSpc>
                <a:spcPct val="150000"/>
              </a:lnSpc>
              <a:buFont typeface="Wingdings" panose="05000000000000000000" pitchFamily="2" charset="2"/>
              <a:buChar char="§"/>
            </a:pPr>
            <a:r>
              <a:rPr lang="en" sz="2000" b="1" i="0" dirty="0">
                <a:latin typeface="Dosis ExtraLight" charset="0"/>
              </a:rPr>
              <a:t>Nisarg Jhatakia </a:t>
            </a:r>
            <a:r>
              <a:rPr lang="en-US" sz="2000" b="1" i="0" dirty="0">
                <a:latin typeface="Dosis ExtraLight" charset="0"/>
              </a:rPr>
              <a:t>: </a:t>
            </a:r>
            <a:r>
              <a:rPr lang="en-US" sz="2000" i="0" dirty="0">
                <a:latin typeface="Dosis ExtraLight" charset="0"/>
              </a:rPr>
              <a:t>FCAIT (BCA), GLS University </a:t>
            </a:r>
            <a:endParaRPr lang="en" sz="2000" i="0" dirty="0">
              <a:latin typeface="Dosis ExtraLight" charset="0"/>
            </a:endParaRPr>
          </a:p>
          <a:p>
            <a:pPr marL="0" lvl="0" indent="0">
              <a:lnSpc>
                <a:spcPct val="150000"/>
              </a:lnSpc>
              <a:buNone/>
            </a:pPr>
            <a:endParaRPr sz="2000" b="1" i="0" dirty="0">
              <a:latin typeface="Dosis ExtraLight" charset="0"/>
            </a:endParaRPr>
          </a:p>
        </p:txBody>
      </p:sp>
      <p:sp>
        <p:nvSpPr>
          <p:cNvPr id="2" name="TextBox 1">
            <a:extLst>
              <a:ext uri="{FF2B5EF4-FFF2-40B4-BE49-F238E27FC236}">
                <a16:creationId xmlns:a16="http://schemas.microsoft.com/office/drawing/2014/main" id="{81AEE601-9080-4911-8FD5-BC0C238428B6}"/>
              </a:ext>
            </a:extLst>
          </p:cNvPr>
          <p:cNvSpPr txBox="1"/>
          <p:nvPr/>
        </p:nvSpPr>
        <p:spPr>
          <a:xfrm>
            <a:off x="1249680" y="859266"/>
            <a:ext cx="4091940" cy="1015663"/>
          </a:xfrm>
          <a:prstGeom prst="rect">
            <a:avLst/>
          </a:prstGeom>
          <a:noFill/>
        </p:spPr>
        <p:txBody>
          <a:bodyPr wrap="square" rtlCol="0">
            <a:spAutoFit/>
          </a:bodyPr>
          <a:lstStyle/>
          <a:p>
            <a:r>
              <a:rPr lang="en-IN" sz="6000" b="1" dirty="0">
                <a:solidFill>
                  <a:schemeClr val="bg1"/>
                </a:solidFill>
                <a:latin typeface="Dosis ExtraLight" panose="020B0604020202020204" charset="0"/>
                <a:sym typeface="Titillium Web Light"/>
              </a:rPr>
              <a:t>CODE</a:t>
            </a:r>
            <a:r>
              <a:rPr lang="en-IN" sz="6000" b="1" dirty="0">
                <a:solidFill>
                  <a:schemeClr val="bg1"/>
                </a:solidFill>
                <a:latin typeface="Dosis ExtraLight" panose="020B0604020202020204" charset="0"/>
              </a:rPr>
              <a:t> FIEND</a:t>
            </a:r>
          </a:p>
        </p:txBody>
      </p:sp>
    </p:spTree>
    <p:extLst>
      <p:ext uri="{BB962C8B-B14F-4D97-AF65-F5344CB8AC3E}">
        <p14:creationId xmlns:p14="http://schemas.microsoft.com/office/powerpoint/2010/main" val="2909490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49"/>
        <p:cNvGrpSpPr/>
        <p:nvPr/>
      </p:nvGrpSpPr>
      <p:grpSpPr>
        <a:xfrm>
          <a:off x="0" y="0"/>
          <a:ext cx="0" cy="0"/>
          <a:chOff x="0" y="0"/>
          <a:chExt cx="0" cy="0"/>
        </a:xfrm>
      </p:grpSpPr>
      <p:sp>
        <p:nvSpPr>
          <p:cNvPr id="3850" name="Google Shape;3850;p15"/>
          <p:cNvSpPr txBox="1">
            <a:spLocks noGrp="1"/>
          </p:cNvSpPr>
          <p:nvPr>
            <p:ph type="ctrTitle" idx="4294967295"/>
          </p:nvPr>
        </p:nvSpPr>
        <p:spPr>
          <a:xfrm>
            <a:off x="2953347" y="108500"/>
            <a:ext cx="5340403" cy="87935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5400" dirty="0"/>
              <a:t>Problem </a:t>
            </a:r>
            <a:r>
              <a:rPr lang="en-US" sz="4800" dirty="0"/>
              <a:t>Definition</a:t>
            </a:r>
            <a:endParaRPr lang="en-US" sz="5400" dirty="0"/>
          </a:p>
        </p:txBody>
      </p:sp>
      <p:sp>
        <p:nvSpPr>
          <p:cNvPr id="3851" name="Google Shape;3851;p15"/>
          <p:cNvSpPr txBox="1">
            <a:spLocks noGrp="1"/>
          </p:cNvSpPr>
          <p:nvPr>
            <p:ph type="subTitle" idx="4294967295"/>
          </p:nvPr>
        </p:nvSpPr>
        <p:spPr>
          <a:xfrm>
            <a:off x="2953347" y="1037400"/>
            <a:ext cx="4900502" cy="3945170"/>
          </a:xfrm>
          <a:prstGeom prst="rect">
            <a:avLst/>
          </a:prstGeom>
        </p:spPr>
        <p:txBody>
          <a:bodyPr spcFirstLastPara="1" wrap="square" lIns="91425" tIns="91425" rIns="91425" bIns="91425" anchor="t" anchorCtr="0">
            <a:noAutofit/>
          </a:bodyPr>
          <a:lstStyle/>
          <a:p>
            <a:pPr marL="0" indent="0" algn="just">
              <a:lnSpc>
                <a:spcPct val="107000"/>
              </a:lnSpc>
              <a:spcBef>
                <a:spcPts val="0"/>
              </a:spcBef>
              <a:spcAft>
                <a:spcPts val="800"/>
              </a:spcAft>
              <a:buClr>
                <a:schemeClr val="bg2">
                  <a:lumMod val="75000"/>
                </a:schemeClr>
              </a:buClr>
              <a:buNone/>
            </a:pPr>
            <a:r>
              <a:rPr lang="en-US" sz="15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Today, technology is developing in the same direction in line with rapidly increasing human needs. The work done to meet these needs makes life easier every day. Robot arms work with an outside user or by performing predetermined commands. </a:t>
            </a:r>
          </a:p>
          <a:p>
            <a:pPr marL="0" indent="0" algn="just">
              <a:lnSpc>
                <a:spcPct val="107000"/>
              </a:lnSpc>
              <a:spcBef>
                <a:spcPts val="0"/>
              </a:spcBef>
              <a:spcAft>
                <a:spcPts val="800"/>
              </a:spcAft>
              <a:buClr>
                <a:schemeClr val="bg2">
                  <a:lumMod val="75000"/>
                </a:schemeClr>
              </a:buClr>
              <a:buNone/>
            </a:pPr>
            <a:r>
              <a:rPr lang="en-US" sz="15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One of the main problem that we face today is that we are still majorly dependent on the laborers or daily workers to do the heavy lifting manually. This always puts them at a high risk of injury. With our project, we can automate this tedious task. </a:t>
            </a:r>
          </a:p>
          <a:p>
            <a:pPr marL="0" indent="0" algn="just">
              <a:lnSpc>
                <a:spcPct val="107000"/>
              </a:lnSpc>
              <a:spcBef>
                <a:spcPts val="0"/>
              </a:spcBef>
              <a:spcAft>
                <a:spcPts val="800"/>
              </a:spcAft>
              <a:buClr>
                <a:schemeClr val="bg2">
                  <a:lumMod val="75000"/>
                </a:schemeClr>
              </a:buClr>
              <a:buNone/>
            </a:pPr>
            <a:r>
              <a:rPr lang="en-US" sz="15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In this project, we will have many predetermined drop positions and a specific pick-up location. The arm will pick the object available at the pickup spot and place it at any of the available aforementioned drop location.</a:t>
            </a:r>
          </a:p>
        </p:txBody>
      </p:sp>
      <p:pic>
        <p:nvPicPr>
          <p:cNvPr id="5" name="Picture 4">
            <a:extLst>
              <a:ext uri="{FF2B5EF4-FFF2-40B4-BE49-F238E27FC236}">
                <a16:creationId xmlns:a16="http://schemas.microsoft.com/office/drawing/2014/main" id="{7E5D2394-C1BC-47C3-A049-EDD8927C8C82}"/>
              </a:ext>
            </a:extLst>
          </p:cNvPr>
          <p:cNvPicPr>
            <a:picLocks noChangeAspect="1"/>
          </p:cNvPicPr>
          <p:nvPr/>
        </p:nvPicPr>
        <p:blipFill rotWithShape="1">
          <a:blip r:embed="rId3"/>
          <a:srcRect l="14179" t="-91" b="-91"/>
          <a:stretch/>
        </p:blipFill>
        <p:spPr>
          <a:xfrm>
            <a:off x="158115" y="116120"/>
            <a:ext cx="2710460" cy="49112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6"/>
          <p:cNvSpPr txBox="1">
            <a:spLocks noGrp="1"/>
          </p:cNvSpPr>
          <p:nvPr>
            <p:ph type="ctrTitle"/>
          </p:nvPr>
        </p:nvSpPr>
        <p:spPr>
          <a:xfrm>
            <a:off x="9525" y="19050"/>
            <a:ext cx="516255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6000" dirty="0">
                <a:effectLst/>
                <a:latin typeface="Dosis ExtraLight" panose="020B0604020202020204" charset="0"/>
                <a:ea typeface="Calibri" panose="020F0502020204030204" pitchFamily="34" charset="0"/>
                <a:cs typeface="Times New Roman" panose="02020603050405020304" pitchFamily="18" charset="0"/>
              </a:rPr>
              <a:t>Components</a:t>
            </a:r>
            <a:endParaRPr lang="en-US" sz="6000" dirty="0">
              <a:effectLst/>
              <a:latin typeface="Dosis ExtraLight" panose="020B0604020202020204" charset="0"/>
              <a:ea typeface="Calibri" panose="020F0502020204030204" pitchFamily="34" charset="0"/>
              <a:cs typeface="Times New Roman" panose="02020603050405020304" pitchFamily="18" charset="0"/>
            </a:endParaRPr>
          </a:p>
        </p:txBody>
      </p:sp>
      <p:sp>
        <p:nvSpPr>
          <p:cNvPr id="3859" name="Google Shape;3859;p16"/>
          <p:cNvSpPr txBox="1">
            <a:spLocks noGrp="1"/>
          </p:cNvSpPr>
          <p:nvPr>
            <p:ph type="subTitle" idx="1"/>
          </p:nvPr>
        </p:nvSpPr>
        <p:spPr>
          <a:xfrm>
            <a:off x="466725" y="1487948"/>
            <a:ext cx="5591175" cy="3655552"/>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Arduino Uno</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Acrylic Sticks and boards</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Servo Motor</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Light Dependent Resistors (LDR)</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Bread Board</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Jumper Wires</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Bolts and screws </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buClr>
                <a:schemeClr val="bg2">
                  <a:lumMod val="75000"/>
                </a:schemeClr>
              </a:buClr>
              <a:buFont typeface="+mj-lt"/>
              <a:buAutoNum type="arabicPeriod"/>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10k resistor</a:t>
            </a:r>
            <a:endParaRPr lang="en-US"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3870" name="Google Shape;3870;p18"/>
          <p:cNvSpPr txBox="1">
            <a:spLocks noGrp="1"/>
          </p:cNvSpPr>
          <p:nvPr>
            <p:ph type="title"/>
          </p:nvPr>
        </p:nvSpPr>
        <p:spPr>
          <a:xfrm>
            <a:off x="-276225" y="438150"/>
            <a:ext cx="4229100" cy="857400"/>
          </a:xfrm>
          <a:prstGeom prst="rect">
            <a:avLst/>
          </a:prstGeom>
        </p:spPr>
        <p:txBody>
          <a:bodyPr spcFirstLastPara="1" wrap="square" lIns="91425" tIns="91425" rIns="91425" bIns="91425" anchor="b" anchorCtr="0">
            <a:noAutofit/>
          </a:bodyPr>
          <a:lstStyle/>
          <a:p>
            <a:pPr marL="0" marR="0" algn="ctr">
              <a:lnSpc>
                <a:spcPct val="107000"/>
              </a:lnSpc>
              <a:spcBef>
                <a:spcPts val="0"/>
              </a:spcBef>
              <a:spcAft>
                <a:spcPts val="800"/>
              </a:spcAft>
            </a:pPr>
            <a:r>
              <a:rPr lang="en-IN" sz="6000" dirty="0">
                <a:effectLst/>
                <a:latin typeface="Dosis ExtraLight" panose="020B0604020202020204" charset="0"/>
                <a:ea typeface="Calibri" panose="020F0502020204030204" pitchFamily="34" charset="0"/>
                <a:cs typeface="Times New Roman" panose="02020603050405020304" pitchFamily="18" charset="0"/>
              </a:rPr>
              <a:t>Working</a:t>
            </a:r>
            <a:endParaRPr lang="en-US" sz="6000" dirty="0">
              <a:effectLst/>
              <a:latin typeface="Dosis ExtraLight" panose="020B0604020202020204" charset="0"/>
              <a:ea typeface="Calibri" panose="020F0502020204030204" pitchFamily="34" charset="0"/>
              <a:cs typeface="Times New Roman" panose="02020603050405020304" pitchFamily="18" charset="0"/>
            </a:endParaRPr>
          </a:p>
        </p:txBody>
      </p:sp>
      <p:sp>
        <p:nvSpPr>
          <p:cNvPr id="3871" name="Google Shape;3871;p18"/>
          <p:cNvSpPr txBox="1">
            <a:spLocks noGrp="1"/>
          </p:cNvSpPr>
          <p:nvPr>
            <p:ph type="body" idx="1"/>
          </p:nvPr>
        </p:nvSpPr>
        <p:spPr>
          <a:xfrm>
            <a:off x="76200" y="1372928"/>
            <a:ext cx="7410450" cy="3284797"/>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buClr>
                <a:schemeClr val="bg2">
                  <a:lumMod val="75000"/>
                </a:schemeClr>
              </a:buClr>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Trying to automate the transportation system practiced in industrial warehouses.</a:t>
            </a:r>
          </a:p>
          <a:p>
            <a:pPr marL="0" marR="0">
              <a:lnSpc>
                <a:spcPct val="107000"/>
              </a:lnSpc>
              <a:spcBef>
                <a:spcPts val="0"/>
              </a:spcBef>
              <a:spcAft>
                <a:spcPts val="800"/>
              </a:spcAft>
              <a:buClr>
                <a:schemeClr val="bg2">
                  <a:lumMod val="75000"/>
                </a:schemeClr>
              </a:buClr>
            </a:pPr>
            <a:r>
              <a:rPr lang="en-IN" sz="1800" dirty="0">
                <a:solidFill>
                  <a:schemeClr val="bg2">
                    <a:lumMod val="75000"/>
                  </a:schemeClr>
                </a:solidFill>
                <a:effectLst/>
                <a:latin typeface="Calibri" panose="020F0502020204030204" pitchFamily="34" charset="0"/>
                <a:ea typeface="Calibri" panose="020F0502020204030204" pitchFamily="34" charset="0"/>
                <a:cs typeface="Times New Roman" panose="02020603050405020304" pitchFamily="18" charset="0"/>
              </a:rPr>
              <a:t> </a:t>
            </a:r>
            <a:r>
              <a:rPr lang="en-IN" sz="1800" dirty="0">
                <a:solidFill>
                  <a:schemeClr val="bg2">
                    <a:lumMod val="75000"/>
                  </a:schemeClr>
                </a:solidFill>
                <a:latin typeface="Calibri" panose="020F0502020204030204" pitchFamily="34" charset="0"/>
                <a:cs typeface="Calibri" panose="020F0502020204030204" pitchFamily="34" charset="0"/>
              </a:rPr>
              <a:t>Drop spots and the pickup location have an LDR attached to them for detecting the presence of an object. </a:t>
            </a:r>
          </a:p>
          <a:p>
            <a:pPr marL="0" marR="0">
              <a:lnSpc>
                <a:spcPct val="107000"/>
              </a:lnSpc>
              <a:spcBef>
                <a:spcPts val="0"/>
              </a:spcBef>
              <a:spcAft>
                <a:spcPts val="800"/>
              </a:spcAft>
              <a:buClr>
                <a:schemeClr val="bg2">
                  <a:lumMod val="75000"/>
                </a:schemeClr>
              </a:buClr>
            </a:pPr>
            <a:r>
              <a:rPr lang="en-IN" sz="1800" dirty="0">
                <a:solidFill>
                  <a:schemeClr val="bg2">
                    <a:lumMod val="75000"/>
                  </a:schemeClr>
                </a:solidFill>
                <a:latin typeface="Calibri" panose="020F0502020204030204" pitchFamily="34" charset="0"/>
                <a:cs typeface="Calibri" panose="020F0502020204030204" pitchFamily="34" charset="0"/>
              </a:rPr>
              <a:t>If the arm detects an object on the pick-up location, it checks the availability at all the drop location.</a:t>
            </a:r>
          </a:p>
          <a:p>
            <a:pPr marL="0" marR="0">
              <a:lnSpc>
                <a:spcPct val="107000"/>
              </a:lnSpc>
              <a:spcBef>
                <a:spcPts val="0"/>
              </a:spcBef>
              <a:spcAft>
                <a:spcPts val="800"/>
              </a:spcAft>
              <a:buClr>
                <a:schemeClr val="bg2">
                  <a:lumMod val="75000"/>
                </a:schemeClr>
              </a:buClr>
            </a:pPr>
            <a:r>
              <a:rPr lang="en-IN" sz="1800" dirty="0">
                <a:solidFill>
                  <a:schemeClr val="bg2">
                    <a:lumMod val="75000"/>
                  </a:schemeClr>
                </a:solidFill>
                <a:latin typeface="Calibri" panose="020F0502020204030204" pitchFamily="34" charset="0"/>
                <a:cs typeface="Calibri" panose="020F0502020204030204" pitchFamily="34" charset="0"/>
              </a:rPr>
              <a:t>If none of the drop locations are free, the arm wouldn’t move. Else, it will pick up the object from the pick up spot and drop it on any of the available drop locations.</a:t>
            </a:r>
            <a:endParaRPr lang="en-US" sz="1800" dirty="0">
              <a:solidFill>
                <a:schemeClr val="bg2">
                  <a:lumMod val="75000"/>
                </a:schemeClr>
              </a:solidFill>
              <a:latin typeface="Calibri" panose="020F0502020204030204" pitchFamily="34" charset="0"/>
              <a:cs typeface="Calibri" panose="020F0502020204030204" pitchFamily="34" charset="0"/>
            </a:endParaRPr>
          </a:p>
        </p:txBody>
      </p:sp>
      <p:sp>
        <p:nvSpPr>
          <p:cNvPr id="3872" name="Google Shape;3872;p18"/>
          <p:cNvSpPr txBox="1">
            <a:spLocks noGrp="1"/>
          </p:cNvSpPr>
          <p:nvPr>
            <p:ph type="sldNum" idx="12"/>
          </p:nvPr>
        </p:nvSpPr>
        <p:spPr>
          <a:xfrm>
            <a:off x="7031047" y="4749900"/>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smtClean="0"/>
              <a:pPr marL="0" lvl="0" indent="0" rtl="0">
                <a:spcBef>
                  <a:spcPts val="0"/>
                </a:spcBef>
                <a:spcAft>
                  <a:spcPts val="0"/>
                </a:spcAft>
                <a:buNone/>
              </a:pPr>
              <a:t>5</a:t>
            </a:fld>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6"/>
        <p:cNvGrpSpPr/>
        <p:nvPr/>
      </p:nvGrpSpPr>
      <p:grpSpPr>
        <a:xfrm>
          <a:off x="0" y="0"/>
          <a:ext cx="0" cy="0"/>
          <a:chOff x="0" y="0"/>
          <a:chExt cx="0" cy="0"/>
        </a:xfrm>
      </p:grpSpPr>
      <p:sp>
        <p:nvSpPr>
          <p:cNvPr id="3877" name="Google Shape;3877;p19"/>
          <p:cNvSpPr txBox="1">
            <a:spLocks noGrp="1"/>
          </p:cNvSpPr>
          <p:nvPr>
            <p:ph type="ctrTitle" idx="4294967295"/>
          </p:nvPr>
        </p:nvSpPr>
        <p:spPr>
          <a:xfrm>
            <a:off x="593755" y="2502193"/>
            <a:ext cx="6274877" cy="1159800"/>
          </a:xfrm>
          <a:prstGeom prst="rect">
            <a:avLst/>
          </a:prstGeom>
        </p:spPr>
        <p:txBody>
          <a:bodyPr spcFirstLastPara="1" wrap="square" lIns="91425" tIns="91425" rIns="91425" bIns="91425" anchor="b" anchorCtr="0">
            <a:noAutofit/>
          </a:bodyPr>
          <a:lstStyle/>
          <a:p>
            <a:pPr marL="0" marR="0">
              <a:lnSpc>
                <a:spcPct val="107000"/>
              </a:lnSpc>
              <a:spcBef>
                <a:spcPts val="0"/>
              </a:spcBef>
              <a:spcAft>
                <a:spcPts val="800"/>
              </a:spcAft>
            </a:pPr>
            <a:r>
              <a:rPr lang="en-IN" b="1" dirty="0">
                <a:effectLst/>
                <a:latin typeface="Calibri" panose="020F0502020204030204" pitchFamily="34" charset="0"/>
                <a:ea typeface="Calibri" panose="020F0502020204030204" pitchFamily="34" charset="0"/>
                <a:cs typeface="Times New Roman" panose="02020603050405020304" pitchFamily="18" charset="0"/>
              </a:rPr>
              <a:t>Application</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878" name="Google Shape;3878;p19"/>
          <p:cNvSpPr txBox="1">
            <a:spLocks noGrp="1"/>
          </p:cNvSpPr>
          <p:nvPr>
            <p:ph type="subTitle" idx="4294967295"/>
          </p:nvPr>
        </p:nvSpPr>
        <p:spPr>
          <a:xfrm>
            <a:off x="685800" y="3487750"/>
            <a:ext cx="6714460" cy="1080174"/>
          </a:xfrm>
          <a:prstGeom prst="rect">
            <a:avLst/>
          </a:prstGeom>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IN" sz="1800" dirty="0">
                <a:solidFill>
                  <a:schemeClr val="accent3">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rPr>
              <a:t>This arm can be used in any of the industrial warehouses where internal transportation of goods takes place</a:t>
            </a:r>
            <a:endParaRPr lang="en-US" sz="1800" dirty="0">
              <a:solidFill>
                <a:schemeClr val="accent3">
                  <a:lumMod val="40000"/>
                  <a:lumOff val="6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879" name="Google Shape;3879;p19"/>
          <p:cNvSpPr/>
          <p:nvPr/>
        </p:nvSpPr>
        <p:spPr>
          <a:xfrm>
            <a:off x="2347313" y="2155769"/>
            <a:ext cx="270850" cy="25861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0" name="Google Shape;3880;p19"/>
          <p:cNvGrpSpPr/>
          <p:nvPr/>
        </p:nvGrpSpPr>
        <p:grpSpPr>
          <a:xfrm>
            <a:off x="2011275" y="688498"/>
            <a:ext cx="1160371" cy="1160688"/>
            <a:chOff x="6654650" y="3665275"/>
            <a:chExt cx="409100" cy="409125"/>
          </a:xfrm>
        </p:grpSpPr>
        <p:sp>
          <p:nvSpPr>
            <p:cNvPr id="3881" name="Google Shape;3881;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0B8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19"/>
          <p:cNvGrpSpPr/>
          <p:nvPr/>
        </p:nvGrpSpPr>
        <p:grpSpPr>
          <a:xfrm rot="1057001">
            <a:off x="892483" y="1616446"/>
            <a:ext cx="766645" cy="766759"/>
            <a:chOff x="570875" y="4322250"/>
            <a:chExt cx="443300" cy="443325"/>
          </a:xfrm>
        </p:grpSpPr>
        <p:sp>
          <p:nvSpPr>
            <p:cNvPr id="3884" name="Google Shape;3884;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80BF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8" name="Google Shape;3888;p19"/>
          <p:cNvSpPr/>
          <p:nvPr/>
        </p:nvSpPr>
        <p:spPr>
          <a:xfrm rot="2466991">
            <a:off x="978868" y="928441"/>
            <a:ext cx="376301" cy="35930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9"/>
          <p:cNvSpPr/>
          <p:nvPr/>
        </p:nvSpPr>
        <p:spPr>
          <a:xfrm rot="-1609377">
            <a:off x="1529232" y="1154513"/>
            <a:ext cx="270839" cy="25860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9"/>
          <p:cNvSpPr/>
          <p:nvPr/>
        </p:nvSpPr>
        <p:spPr>
          <a:xfrm rot="2925705">
            <a:off x="3171263" y="1359369"/>
            <a:ext cx="202799" cy="19364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9"/>
          <p:cNvSpPr/>
          <p:nvPr/>
        </p:nvSpPr>
        <p:spPr>
          <a:xfrm rot="-1609197">
            <a:off x="2135091" y="394613"/>
            <a:ext cx="182676" cy="17442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04"/>
        <p:cNvGrpSpPr/>
        <p:nvPr/>
      </p:nvGrpSpPr>
      <p:grpSpPr>
        <a:xfrm>
          <a:off x="0" y="0"/>
          <a:ext cx="0" cy="0"/>
          <a:chOff x="0" y="0"/>
          <a:chExt cx="0" cy="0"/>
        </a:xfrm>
      </p:grpSpPr>
      <p:sp>
        <p:nvSpPr>
          <p:cNvPr id="3905" name="Google Shape;3905;p21"/>
          <p:cNvSpPr txBox="1">
            <a:spLocks noGrp="1"/>
          </p:cNvSpPr>
          <p:nvPr>
            <p:ph type="title"/>
          </p:nvPr>
        </p:nvSpPr>
        <p:spPr>
          <a:xfrm>
            <a:off x="0" y="485775"/>
            <a:ext cx="367665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800" dirty="0">
                <a:effectLst/>
                <a:latin typeface="Dosis ExtraLight" charset="0"/>
                <a:ea typeface="Calibri" panose="020F0502020204030204" pitchFamily="34" charset="0"/>
                <a:cs typeface="Times New Roman" panose="02020603050405020304" pitchFamily="18" charset="0"/>
              </a:rPr>
              <a:t>Advantages</a:t>
            </a:r>
            <a:endParaRPr sz="4800" dirty="0">
              <a:latin typeface="Dosis ExtraLight" charset="0"/>
            </a:endParaRPr>
          </a:p>
        </p:txBody>
      </p:sp>
      <p:sp>
        <p:nvSpPr>
          <p:cNvPr id="9" name="Google Shape;3897;p20">
            <a:extLst>
              <a:ext uri="{FF2B5EF4-FFF2-40B4-BE49-F238E27FC236}">
                <a16:creationId xmlns:a16="http://schemas.microsoft.com/office/drawing/2014/main" id="{19054B2F-C6C4-4D53-9A53-54304E345068}"/>
              </a:ext>
            </a:extLst>
          </p:cNvPr>
          <p:cNvSpPr txBox="1">
            <a:spLocks/>
          </p:cNvSpPr>
          <p:nvPr/>
        </p:nvSpPr>
        <p:spPr>
          <a:xfrm>
            <a:off x="400493" y="2207363"/>
            <a:ext cx="4447731" cy="18755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600"/>
              </a:spcBef>
              <a:spcAft>
                <a:spcPts val="0"/>
              </a:spcAft>
              <a:buClr>
                <a:schemeClr val="accent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1pPr>
            <a:lvl2pPr marL="914400" marR="0" lvl="1" indent="-330200" algn="l" rtl="0">
              <a:lnSpc>
                <a:spcPct val="100000"/>
              </a:lnSpc>
              <a:spcBef>
                <a:spcPts val="0"/>
              </a:spcBef>
              <a:spcAft>
                <a:spcPts val="0"/>
              </a:spcAft>
              <a:buClr>
                <a:schemeClr val="accent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2pPr>
            <a:lvl3pPr marL="1371600" marR="0" lvl="2" indent="-330200" algn="l" rtl="0">
              <a:lnSpc>
                <a:spcPct val="100000"/>
              </a:lnSpc>
              <a:spcBef>
                <a:spcPts val="0"/>
              </a:spcBef>
              <a:spcAft>
                <a:spcPts val="0"/>
              </a:spcAft>
              <a:buClr>
                <a:schemeClr val="accent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3pPr>
            <a:lvl4pPr marL="1828800" marR="0" lvl="3"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4pPr>
            <a:lvl5pPr marL="2286000" marR="0" lvl="4"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5pPr>
            <a:lvl6pPr marL="2743200" marR="0" lvl="5"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6pPr>
            <a:lvl7pPr marL="3200400" marR="0" lvl="6"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7pPr>
            <a:lvl8pPr marL="3657600" marR="0" lvl="7"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8pPr>
            <a:lvl9pPr marL="4114800" marR="0" lvl="8" indent="-330200" algn="l" rtl="0">
              <a:lnSpc>
                <a:spcPct val="100000"/>
              </a:lnSpc>
              <a:spcBef>
                <a:spcPts val="0"/>
              </a:spcBef>
              <a:spcAft>
                <a:spcPts val="0"/>
              </a:spcAft>
              <a:buClr>
                <a:schemeClr val="dk1"/>
              </a:buClr>
              <a:buSzPts val="1600"/>
              <a:buFont typeface="Titillium Web Light"/>
              <a:buChar char="■"/>
              <a:defRPr sz="1600" b="0" i="0" u="none" strike="noStrike" cap="none">
                <a:solidFill>
                  <a:schemeClr val="dk1"/>
                </a:solidFill>
                <a:latin typeface="Titillium Web Light"/>
                <a:ea typeface="Titillium Web Light"/>
                <a:cs typeface="Titillium Web Light"/>
                <a:sym typeface="Titillium Web Light"/>
              </a:defRPr>
            </a:lvl9pPr>
          </a:lstStyle>
          <a:p>
            <a:pPr marL="342900" indent="-342900">
              <a:lnSpc>
                <a:spcPct val="107000"/>
              </a:lnSpc>
              <a:spcBef>
                <a:spcPts val="0"/>
              </a:spcBef>
              <a:spcAft>
                <a:spcPts val="800"/>
              </a:spcAft>
              <a:buClr>
                <a:schemeClr val="bg2">
                  <a:lumMod val="75000"/>
                </a:schemeClr>
              </a:buClr>
              <a:buSzPct val="133000"/>
              <a:buFont typeface="Titillium Web Light"/>
              <a:buAutoNum type="arabicPeriod"/>
            </a:pPr>
            <a:endParaRPr lang="en-US" sz="1800"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2" name="Diagram 1">
            <a:extLst>
              <a:ext uri="{FF2B5EF4-FFF2-40B4-BE49-F238E27FC236}">
                <a16:creationId xmlns:a16="http://schemas.microsoft.com/office/drawing/2014/main" id="{375B0DBF-9CC4-4FE5-A7E3-1F43E729A138}"/>
              </a:ext>
            </a:extLst>
          </p:cNvPr>
          <p:cNvGraphicFramePr/>
          <p:nvPr>
            <p:extLst>
              <p:ext uri="{D42A27DB-BD31-4B8C-83A1-F6EECF244321}">
                <p14:modId xmlns:p14="http://schemas.microsoft.com/office/powerpoint/2010/main" val="2538501805"/>
              </p:ext>
            </p:extLst>
          </p:nvPr>
        </p:nvGraphicFramePr>
        <p:xfrm>
          <a:off x="400493" y="379293"/>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BAE819D3-D760-4F37-9343-3DC260BF032B}"/>
              </a:ext>
            </a:extLst>
          </p:cNvPr>
          <p:cNvSpPr txBox="1"/>
          <p:nvPr/>
        </p:nvSpPr>
        <p:spPr>
          <a:xfrm>
            <a:off x="535749" y="1764962"/>
            <a:ext cx="2042160" cy="407035"/>
          </a:xfrm>
          <a:prstGeom prst="rect">
            <a:avLst/>
          </a:prstGeom>
          <a:noFill/>
        </p:spPr>
        <p:txBody>
          <a:bodyPr wrap="square" rtlCol="0">
            <a:spAutoFit/>
          </a:bodyPr>
          <a:lstStyle/>
          <a:p>
            <a:pPr>
              <a:lnSpc>
                <a:spcPct val="107000"/>
              </a:lnSpc>
              <a:spcBef>
                <a:spcPts val="0"/>
              </a:spcBef>
              <a:spcAft>
                <a:spcPts val="800"/>
              </a:spcAft>
              <a:buClr>
                <a:schemeClr val="bg2">
                  <a:lumMod val="75000"/>
                </a:schemeClr>
              </a:buClr>
              <a:buSzPct val="133000"/>
            </a:pPr>
            <a:r>
              <a:rPr lang="en-US" sz="20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Cost Effective</a:t>
            </a:r>
          </a:p>
        </p:txBody>
      </p:sp>
      <p:sp>
        <p:nvSpPr>
          <p:cNvPr id="4" name="TextBox 3">
            <a:extLst>
              <a:ext uri="{FF2B5EF4-FFF2-40B4-BE49-F238E27FC236}">
                <a16:creationId xmlns:a16="http://schemas.microsoft.com/office/drawing/2014/main" id="{6F149D41-3E13-42C5-AB43-6EE95C59EC29}"/>
              </a:ext>
            </a:extLst>
          </p:cNvPr>
          <p:cNvSpPr txBox="1"/>
          <p:nvPr/>
        </p:nvSpPr>
        <p:spPr>
          <a:xfrm>
            <a:off x="2577909" y="1764962"/>
            <a:ext cx="1640193" cy="646331"/>
          </a:xfrm>
          <a:prstGeom prst="rect">
            <a:avLst/>
          </a:prstGeom>
          <a:noFill/>
        </p:spPr>
        <p:txBody>
          <a:bodyPr wrap="none" rtlCol="0">
            <a:spAutoFit/>
          </a:bodyPr>
          <a:lstStyle/>
          <a:p>
            <a:r>
              <a:rPr lang="en-US" sz="18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Optimized and </a:t>
            </a:r>
          </a:p>
          <a:p>
            <a:r>
              <a:rPr lang="en-US" sz="18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Efficient</a:t>
            </a:r>
          </a:p>
        </p:txBody>
      </p:sp>
      <p:sp>
        <p:nvSpPr>
          <p:cNvPr id="5" name="TextBox 4">
            <a:extLst>
              <a:ext uri="{FF2B5EF4-FFF2-40B4-BE49-F238E27FC236}">
                <a16:creationId xmlns:a16="http://schemas.microsoft.com/office/drawing/2014/main" id="{5C29821D-38A3-4177-BB87-BCE4F20915E0}"/>
              </a:ext>
            </a:extLst>
          </p:cNvPr>
          <p:cNvSpPr txBox="1"/>
          <p:nvPr/>
        </p:nvSpPr>
        <p:spPr>
          <a:xfrm>
            <a:off x="4699206" y="1754464"/>
            <a:ext cx="1797287" cy="923330"/>
          </a:xfrm>
          <a:prstGeom prst="rect">
            <a:avLst/>
          </a:prstGeom>
          <a:noFill/>
        </p:spPr>
        <p:txBody>
          <a:bodyPr wrap="none" rtlCol="0">
            <a:spAutoFit/>
          </a:bodyPr>
          <a:lstStyle/>
          <a:p>
            <a:r>
              <a:rPr lang="en-US" sz="18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Reduces the risk </a:t>
            </a:r>
          </a:p>
          <a:p>
            <a:r>
              <a:rPr lang="en-US" sz="18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of workplace </a:t>
            </a:r>
          </a:p>
          <a:p>
            <a:r>
              <a:rPr lang="en-US" sz="1800" b="1" dirty="0">
                <a:solidFill>
                  <a:schemeClr val="bg2">
                    <a:lumMod val="75000"/>
                  </a:schemeClr>
                </a:solidFill>
                <a:latin typeface="Calibri" panose="020F0502020204030204" pitchFamily="34" charset="0"/>
                <a:ea typeface="Calibri" panose="020F0502020204030204" pitchFamily="34" charset="0"/>
                <a:cs typeface="Times New Roman" panose="02020603050405020304" pitchFamily="18" charset="0"/>
              </a:rPr>
              <a:t>injuries</a:t>
            </a:r>
          </a:p>
        </p:txBody>
      </p:sp>
      <p:pic>
        <p:nvPicPr>
          <p:cNvPr id="7" name="Picture 6">
            <a:extLst>
              <a:ext uri="{FF2B5EF4-FFF2-40B4-BE49-F238E27FC236}">
                <a16:creationId xmlns:a16="http://schemas.microsoft.com/office/drawing/2014/main" id="{C899C719-25BE-4BBA-9849-62265D28170E}"/>
              </a:ext>
            </a:extLst>
          </p:cNvPr>
          <p:cNvPicPr>
            <a:picLocks noChangeAspect="1"/>
          </p:cNvPicPr>
          <p:nvPr/>
        </p:nvPicPr>
        <p:blipFill>
          <a:blip r:embed="rId8"/>
          <a:stretch>
            <a:fillRect/>
          </a:stretch>
        </p:blipFill>
        <p:spPr>
          <a:xfrm>
            <a:off x="5334000" y="3521613"/>
            <a:ext cx="2267188" cy="15108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pic>
        <p:nvPicPr>
          <p:cNvPr id="5" name="Picture 4" descr="0001.jpg"/>
          <p:cNvPicPr>
            <a:picLocks noChangeAspect="1"/>
          </p:cNvPicPr>
          <p:nvPr/>
        </p:nvPicPr>
        <p:blipFill>
          <a:blip r:embed="rId3"/>
          <a:stretch>
            <a:fillRect/>
          </a:stretch>
        </p:blipFill>
        <p:spPr>
          <a:xfrm>
            <a:off x="0" y="799947"/>
            <a:ext cx="6335486" cy="4480713"/>
          </a:xfrm>
          <a:prstGeom prst="rect">
            <a:avLst/>
          </a:prstGeom>
        </p:spPr>
      </p:pic>
      <p:sp>
        <p:nvSpPr>
          <p:cNvPr id="3858" name="Google Shape;3858;p16"/>
          <p:cNvSpPr txBox="1">
            <a:spLocks noGrp="1"/>
          </p:cNvSpPr>
          <p:nvPr>
            <p:ph type="ctrTitle"/>
          </p:nvPr>
        </p:nvSpPr>
        <p:spPr>
          <a:xfrm>
            <a:off x="9525" y="19050"/>
            <a:ext cx="516255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6000" dirty="0">
                <a:effectLst/>
                <a:latin typeface="Dosis ExtraLight" panose="020B0604020202020204" charset="0"/>
                <a:ea typeface="Calibri" panose="020F0502020204030204" pitchFamily="34" charset="0"/>
                <a:cs typeface="Times New Roman" panose="02020603050405020304" pitchFamily="18" charset="0"/>
              </a:rPr>
              <a:t>Circuit Diagram</a:t>
            </a:r>
            <a:endParaRPr lang="en-US" sz="6000" dirty="0">
              <a:effectLst/>
              <a:latin typeface="Dosis ExtraLight" panose="020B0604020202020204" charset="0"/>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11A0E1A-7274-4C58-81A5-C6EF36AE170C}"/>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pPr marL="0" lvl="0" indent="0" algn="l" rtl="0">
                <a:spcBef>
                  <a:spcPts val="0"/>
                </a:spcBef>
                <a:spcAft>
                  <a:spcPts val="0"/>
                </a:spcAft>
                <a:buNone/>
              </a:pPr>
              <a:t>9</a:t>
            </a:fld>
            <a:endParaRPr lang="en"/>
          </a:p>
        </p:txBody>
      </p:sp>
      <p:sp>
        <p:nvSpPr>
          <p:cNvPr id="3" name="TextBox 2">
            <a:extLst>
              <a:ext uri="{FF2B5EF4-FFF2-40B4-BE49-F238E27FC236}">
                <a16:creationId xmlns:a16="http://schemas.microsoft.com/office/drawing/2014/main" id="{0BF3AEC7-52F7-4D62-BAF9-53783CD75FC2}"/>
              </a:ext>
            </a:extLst>
          </p:cNvPr>
          <p:cNvSpPr txBox="1"/>
          <p:nvPr/>
        </p:nvSpPr>
        <p:spPr>
          <a:xfrm>
            <a:off x="640231" y="945594"/>
            <a:ext cx="6032421" cy="1107996"/>
          </a:xfrm>
          <a:prstGeom prst="rect">
            <a:avLst/>
          </a:prstGeom>
          <a:noFill/>
        </p:spPr>
        <p:txBody>
          <a:bodyPr wrap="none" rtlCol="0">
            <a:spAutoFit/>
          </a:bodyPr>
          <a:lstStyle/>
          <a:p>
            <a:r>
              <a:rPr lang="en-IN" sz="6600" dirty="0">
                <a:solidFill>
                  <a:schemeClr val="bg1"/>
                </a:solidFill>
                <a:latin typeface="Dosis ExtraLight" panose="020B0604020202020204" charset="0"/>
              </a:rPr>
              <a:t>Future Expansion?</a:t>
            </a:r>
          </a:p>
        </p:txBody>
      </p:sp>
      <p:pic>
        <p:nvPicPr>
          <p:cNvPr id="1026" name="Picture 2" descr="Premium Vector | Flat thinking concept">
            <a:extLst>
              <a:ext uri="{FF2B5EF4-FFF2-40B4-BE49-F238E27FC236}">
                <a16:creationId xmlns:a16="http://schemas.microsoft.com/office/drawing/2014/main" id="{1A6D5CF3-B09C-450B-9D2D-F2565858FF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8230"/>
          <a:stretch/>
        </p:blipFill>
        <p:spPr bwMode="auto">
          <a:xfrm>
            <a:off x="4991100" y="2547381"/>
            <a:ext cx="2518410" cy="2311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033413"/>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TotalTime>
  <Words>357</Words>
  <Application>Microsoft Office PowerPoint</Application>
  <PresentationFormat>On-screen Show (16:9)</PresentationFormat>
  <Paragraphs>43</Paragraphs>
  <Slides>10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Dosis ExtraLight</vt:lpstr>
      <vt:lpstr>Titillium Web Light</vt:lpstr>
      <vt:lpstr>Calibri</vt:lpstr>
      <vt:lpstr>Wingdings</vt:lpstr>
      <vt:lpstr>Arial</vt:lpstr>
      <vt:lpstr>Dosis</vt:lpstr>
      <vt:lpstr>Mowbray template</vt:lpstr>
      <vt:lpstr>AUTOMATED ROBOTIC ARM</vt:lpstr>
      <vt:lpstr>PowerPoint Presentation</vt:lpstr>
      <vt:lpstr>Problem Definition</vt:lpstr>
      <vt:lpstr>Components</vt:lpstr>
      <vt:lpstr>Working</vt:lpstr>
      <vt:lpstr>Application</vt:lpstr>
      <vt:lpstr>Advantages</vt:lpstr>
      <vt:lpstr>Circuit Diagram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ROBOTIC ARM</dc:title>
  <cp:lastModifiedBy>harshita balani</cp:lastModifiedBy>
  <cp:revision>18</cp:revision>
  <dcterms:modified xsi:type="dcterms:W3CDTF">2021-02-28T05:42:43Z</dcterms:modified>
</cp:coreProperties>
</file>